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 id="2147483706" r:id="rId2"/>
    <p:sldMasterId id="2147483709" r:id="rId3"/>
    <p:sldMasterId id="2147483730" r:id="rId4"/>
    <p:sldMasterId id="2147483752" r:id="rId5"/>
    <p:sldMasterId id="2147483772" r:id="rId6"/>
    <p:sldMasterId id="2147483792" r:id="rId7"/>
  </p:sldMasterIdLst>
  <p:notesMasterIdLst>
    <p:notesMasterId r:id="rId40"/>
  </p:notesMasterIdLst>
  <p:sldIdLst>
    <p:sldId id="766" r:id="rId8"/>
    <p:sldId id="768" r:id="rId9"/>
    <p:sldId id="755" r:id="rId10"/>
    <p:sldId id="745" r:id="rId11"/>
    <p:sldId id="728" r:id="rId12"/>
    <p:sldId id="611" r:id="rId13"/>
    <p:sldId id="746" r:id="rId14"/>
    <p:sldId id="643" r:id="rId15"/>
    <p:sldId id="639" r:id="rId16"/>
    <p:sldId id="641" r:id="rId17"/>
    <p:sldId id="741" r:id="rId18"/>
    <p:sldId id="590" r:id="rId19"/>
    <p:sldId id="740" r:id="rId20"/>
    <p:sldId id="588" r:id="rId21"/>
    <p:sldId id="634" r:id="rId22"/>
    <p:sldId id="767" r:id="rId23"/>
    <p:sldId id="633" r:id="rId24"/>
    <p:sldId id="747" r:id="rId25"/>
    <p:sldId id="739" r:id="rId26"/>
    <p:sldId id="629" r:id="rId27"/>
    <p:sldId id="626" r:id="rId28"/>
    <p:sldId id="627" r:id="rId29"/>
    <p:sldId id="737" r:id="rId30"/>
    <p:sldId id="735" r:id="rId31"/>
    <p:sldId id="624" r:id="rId32"/>
    <p:sldId id="729" r:id="rId33"/>
    <p:sldId id="738" r:id="rId34"/>
    <p:sldId id="617" r:id="rId35"/>
    <p:sldId id="618" r:id="rId36"/>
    <p:sldId id="404" r:id="rId37"/>
    <p:sldId id="650" r:id="rId38"/>
    <p:sldId id="47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96"/>
    <a:srgbClr val="4E9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B3F22-70B0-41F5-B3C2-C0E0FBBE6FD8}" v="8" dt="2022-02-09T21:00:14.215"/>
    <p1510:client id="{CADB7B37-E8FB-4121-A4A4-28F11BB8A7BB}" v="3" dt="2022-02-09T22:07:43.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60"/>
    <p:restoredTop sz="93372" autoAdjust="0"/>
  </p:normalViewPr>
  <p:slideViewPr>
    <p:cSldViewPr snapToGrid="0" snapToObjects="1">
      <p:cViewPr varScale="1">
        <p:scale>
          <a:sx n="55" d="100"/>
          <a:sy n="55" d="100"/>
        </p:scale>
        <p:origin x="1216" y="4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Hall" userId="uDDgBTA0DKAU6K1zgqeDoV2H0r1EfR0vfVTd51M4p5c=" providerId="None" clId="Web-{CADB7B37-E8FB-4121-A4A4-28F11BB8A7BB}"/>
    <pc:docChg chg="delSld modSld">
      <pc:chgData name="Patricia Hall" userId="uDDgBTA0DKAU6K1zgqeDoV2H0r1EfR0vfVTd51M4p5c=" providerId="None" clId="Web-{CADB7B37-E8FB-4121-A4A4-28F11BB8A7BB}" dt="2022-02-09T22:07:43.193" v="2"/>
      <pc:docMkLst>
        <pc:docMk/>
      </pc:docMkLst>
      <pc:sldChg chg="modSp">
        <pc:chgData name="Patricia Hall" userId="uDDgBTA0DKAU6K1zgqeDoV2H0r1EfR0vfVTd51M4p5c=" providerId="None" clId="Web-{CADB7B37-E8FB-4121-A4A4-28F11BB8A7BB}" dt="2022-02-09T22:07:24.256" v="1" actId="1076"/>
        <pc:sldMkLst>
          <pc:docMk/>
          <pc:sldMk cId="1811293036" sldId="629"/>
        </pc:sldMkLst>
        <pc:spChg chg="mod">
          <ac:chgData name="Patricia Hall" userId="uDDgBTA0DKAU6K1zgqeDoV2H0r1EfR0vfVTd51M4p5c=" providerId="None" clId="Web-{CADB7B37-E8FB-4121-A4A4-28F11BB8A7BB}" dt="2022-02-09T22:07:24.256" v="1" actId="1076"/>
          <ac:spMkLst>
            <pc:docMk/>
            <pc:sldMk cId="1811293036" sldId="629"/>
            <ac:spMk id="8" creationId="{9BF8D28F-284D-42D5-A7AB-C1759B6EA2D4}"/>
          </ac:spMkLst>
        </pc:spChg>
      </pc:sldChg>
      <pc:sldChg chg="modSp">
        <pc:chgData name="Patricia Hall" userId="uDDgBTA0DKAU6K1zgqeDoV2H0r1EfR0vfVTd51M4p5c=" providerId="None" clId="Web-{CADB7B37-E8FB-4121-A4A4-28F11BB8A7BB}" dt="2022-02-09T22:07:06.287" v="0" actId="1076"/>
        <pc:sldMkLst>
          <pc:docMk/>
          <pc:sldMk cId="2080019894" sldId="643"/>
        </pc:sldMkLst>
        <pc:spChg chg="mod">
          <ac:chgData name="Patricia Hall" userId="uDDgBTA0DKAU6K1zgqeDoV2H0r1EfR0vfVTd51M4p5c=" providerId="None" clId="Web-{CADB7B37-E8FB-4121-A4A4-28F11BB8A7BB}" dt="2022-02-09T22:07:06.287" v="0" actId="1076"/>
          <ac:spMkLst>
            <pc:docMk/>
            <pc:sldMk cId="2080019894" sldId="643"/>
            <ac:spMk id="7" creationId="{AAD5F147-7733-4032-ABA7-6083DD753ADE}"/>
          </ac:spMkLst>
        </pc:spChg>
      </pc:sldChg>
      <pc:sldChg chg="del">
        <pc:chgData name="Patricia Hall" userId="uDDgBTA0DKAU6K1zgqeDoV2H0r1EfR0vfVTd51M4p5c=" providerId="None" clId="Web-{CADB7B37-E8FB-4121-A4A4-28F11BB8A7BB}" dt="2022-02-09T22:07:43.193" v="2"/>
        <pc:sldMkLst>
          <pc:docMk/>
          <pc:sldMk cId="612502337" sldId="767"/>
        </pc:sldMkLst>
      </pc:sldChg>
    </pc:docChg>
  </pc:docChgLst>
  <pc:docChgLst>
    <pc:chgData name="Patricia Hall" userId="uDDgBTA0DKAU6K1zgqeDoV2H0r1EfR0vfVTd51M4p5c=" providerId="None" clId="Web-{013B3F22-70B0-41F5-B3C2-C0E0FBBE6FD8}"/>
    <pc:docChg chg="modSld">
      <pc:chgData name="Patricia Hall" userId="uDDgBTA0DKAU6K1zgqeDoV2H0r1EfR0vfVTd51M4p5c=" providerId="None" clId="Web-{013B3F22-70B0-41F5-B3C2-C0E0FBBE6FD8}" dt="2022-02-09T21:00:14.215" v="5"/>
      <pc:docMkLst>
        <pc:docMk/>
      </pc:docMkLst>
      <pc:sldChg chg="modSp">
        <pc:chgData name="Patricia Hall" userId="uDDgBTA0DKAU6K1zgqeDoV2H0r1EfR0vfVTd51M4p5c=" providerId="None" clId="Web-{013B3F22-70B0-41F5-B3C2-C0E0FBBE6FD8}" dt="2022-02-09T20:59:51.714" v="1" actId="20577"/>
        <pc:sldMkLst>
          <pc:docMk/>
          <pc:sldMk cId="555996786" sldId="483"/>
        </pc:sldMkLst>
        <pc:spChg chg="mod">
          <ac:chgData name="Patricia Hall" userId="uDDgBTA0DKAU6K1zgqeDoV2H0r1EfR0vfVTd51M4p5c=" providerId="None" clId="Web-{013B3F22-70B0-41F5-B3C2-C0E0FBBE6FD8}" dt="2022-02-09T20:59:51.714" v="1" actId="20577"/>
          <ac:spMkLst>
            <pc:docMk/>
            <pc:sldMk cId="555996786" sldId="483"/>
            <ac:spMk id="9" creationId="{2CA93099-E4C6-4D26-8BC5-565ECAA17884}"/>
          </ac:spMkLst>
        </pc:spChg>
      </pc:sldChg>
      <pc:sldChg chg="delSp">
        <pc:chgData name="Patricia Hall" userId="uDDgBTA0DKAU6K1zgqeDoV2H0r1EfR0vfVTd51M4p5c=" providerId="None" clId="Web-{013B3F22-70B0-41F5-B3C2-C0E0FBBE6FD8}" dt="2022-02-09T21:00:14.215" v="5"/>
        <pc:sldMkLst>
          <pc:docMk/>
          <pc:sldMk cId="974034694" sldId="633"/>
        </pc:sldMkLst>
        <pc:spChg chg="del">
          <ac:chgData name="Patricia Hall" userId="uDDgBTA0DKAU6K1zgqeDoV2H0r1EfR0vfVTd51M4p5c=" providerId="None" clId="Web-{013B3F22-70B0-41F5-B3C2-C0E0FBBE6FD8}" dt="2022-02-09T21:00:14.215" v="5"/>
          <ac:spMkLst>
            <pc:docMk/>
            <pc:sldMk cId="974034694" sldId="633"/>
            <ac:spMk id="8" creationId="{FC6B2702-A89A-4C4E-8A63-02B53D8F119F}"/>
          </ac:spMkLst>
        </pc:spChg>
        <pc:spChg chg="del">
          <ac:chgData name="Patricia Hall" userId="uDDgBTA0DKAU6K1zgqeDoV2H0r1EfR0vfVTd51M4p5c=" providerId="None" clId="Web-{013B3F22-70B0-41F5-B3C2-C0E0FBBE6FD8}" dt="2022-02-09T21:00:06.652" v="3"/>
          <ac:spMkLst>
            <pc:docMk/>
            <pc:sldMk cId="974034694" sldId="633"/>
            <ac:spMk id="13" creationId="{9161BEB6-6E1E-4764-ABB2-CF9E72B98ACD}"/>
          </ac:spMkLst>
        </pc:spChg>
        <pc:picChg chg="del">
          <ac:chgData name="Patricia Hall" userId="uDDgBTA0DKAU6K1zgqeDoV2H0r1EfR0vfVTd51M4p5c=" providerId="None" clId="Web-{013B3F22-70B0-41F5-B3C2-C0E0FBBE6FD8}" dt="2022-02-09T21:00:07.339" v="4"/>
          <ac:picMkLst>
            <pc:docMk/>
            <pc:sldMk cId="974034694" sldId="633"/>
            <ac:picMk id="10" creationId="{D3D9FA31-8FDE-4103-9717-EB47BE9E9D87}"/>
          </ac:picMkLst>
        </pc:picChg>
        <pc:picChg chg="del">
          <ac:chgData name="Patricia Hall" userId="uDDgBTA0DKAU6K1zgqeDoV2H0r1EfR0vfVTd51M4p5c=" providerId="None" clId="Web-{013B3F22-70B0-41F5-B3C2-C0E0FBBE6FD8}" dt="2022-02-09T21:00:05.402" v="2"/>
          <ac:picMkLst>
            <pc:docMk/>
            <pc:sldMk cId="974034694" sldId="633"/>
            <ac:picMk id="12" creationId="{E62FEED7-814B-4A4B-A47C-F01A47D3A9A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56174-A356-654C-A137-206AFB1C3CAA}" type="datetimeFigureOut">
              <a:rPr lang="en-US" smtClean="0"/>
              <a:t>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6EF66-4BAD-3440-9161-41B1C1CB3BCB}" type="slidenum">
              <a:rPr lang="en-US" smtClean="0"/>
              <a:t>‹#›</a:t>
            </a:fld>
            <a:endParaRPr lang="en-US"/>
          </a:p>
        </p:txBody>
      </p:sp>
    </p:spTree>
    <p:extLst>
      <p:ext uri="{BB962C8B-B14F-4D97-AF65-F5344CB8AC3E}">
        <p14:creationId xmlns:p14="http://schemas.microsoft.com/office/powerpoint/2010/main" val="1447727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203695-6C02-41CE-805C-5228AAEB6031}" type="slidenum">
              <a:rPr lang="en-US" smtClean="0"/>
              <a:t>2</a:t>
            </a:fld>
            <a:endParaRPr lang="en-US"/>
          </a:p>
        </p:txBody>
      </p:sp>
    </p:spTree>
    <p:extLst>
      <p:ext uri="{BB962C8B-B14F-4D97-AF65-F5344CB8AC3E}">
        <p14:creationId xmlns:p14="http://schemas.microsoft.com/office/powerpoint/2010/main" val="900222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D6EF66-4BAD-3440-9161-41B1C1CB3BCB}" type="slidenum">
              <a:rPr lang="en-US" smtClean="0"/>
              <a:t>17</a:t>
            </a:fld>
            <a:endParaRPr lang="en-US"/>
          </a:p>
        </p:txBody>
      </p:sp>
    </p:spTree>
    <p:extLst>
      <p:ext uri="{BB962C8B-B14F-4D97-AF65-F5344CB8AC3E}">
        <p14:creationId xmlns:p14="http://schemas.microsoft.com/office/powerpoint/2010/main" val="598971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happen to meet your key stakeholder/s and only have a quick 5 minutes, then you need to have your elevator speech honed and ready to “Convince the Stakeholders”.</a:t>
            </a:r>
          </a:p>
          <a:p>
            <a:endParaRPr lang="en-US" dirty="0"/>
          </a:p>
          <a:p>
            <a:r>
              <a:rPr lang="en-US" dirty="0"/>
              <a:t>If you are asked to provide a CPD or a 10 minute presentation to your facility or leadership – sharing what you have accomplished in your project – then you will need to “Present Your Project”.</a:t>
            </a:r>
          </a:p>
          <a:p>
            <a:endParaRPr lang="en-US" dirty="0"/>
          </a:p>
          <a:p>
            <a:r>
              <a:rPr lang="en-US" dirty="0"/>
              <a:t>For further communication, “Publication” may be necessary.</a:t>
            </a:r>
          </a:p>
          <a:p>
            <a:endParaRPr lang="en-US" dirty="0"/>
          </a:p>
          <a:p>
            <a:r>
              <a:rPr lang="en-US" dirty="0"/>
              <a:t>Choose from the above formats based on what you want to accomplish, your situation, and the time given.</a:t>
            </a:r>
          </a:p>
          <a:p>
            <a:endParaRPr lang="en-US" dirty="0"/>
          </a:p>
        </p:txBody>
      </p:sp>
      <p:sp>
        <p:nvSpPr>
          <p:cNvPr id="4" name="Slide Number Placeholder 3"/>
          <p:cNvSpPr>
            <a:spLocks noGrp="1"/>
          </p:cNvSpPr>
          <p:nvPr>
            <p:ph type="sldNum" sz="quarter" idx="5"/>
          </p:nvPr>
        </p:nvSpPr>
        <p:spPr/>
        <p:txBody>
          <a:bodyPr/>
          <a:lstStyle/>
          <a:p>
            <a:fld id="{BED6EF66-4BAD-3440-9161-41B1C1CB3BCB}" type="slidenum">
              <a:rPr lang="en-US" smtClean="0"/>
              <a:t>18</a:t>
            </a:fld>
            <a:endParaRPr lang="en-US"/>
          </a:p>
        </p:txBody>
      </p:sp>
    </p:spTree>
    <p:extLst>
      <p:ext uri="{BB962C8B-B14F-4D97-AF65-F5344CB8AC3E}">
        <p14:creationId xmlns:p14="http://schemas.microsoft.com/office/powerpoint/2010/main" val="839857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D6EF66-4BAD-3440-9161-41B1C1CB3BCB}" type="slidenum">
              <a:rPr lang="en-US" smtClean="0"/>
              <a:t>19</a:t>
            </a:fld>
            <a:endParaRPr lang="en-US"/>
          </a:p>
        </p:txBody>
      </p:sp>
    </p:spTree>
    <p:extLst>
      <p:ext uri="{BB962C8B-B14F-4D97-AF65-F5344CB8AC3E}">
        <p14:creationId xmlns:p14="http://schemas.microsoft.com/office/powerpoint/2010/main" val="783435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1" dirty="0"/>
              <a:t>Ground rules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team will be given 15 minutes to rewrite/refine and practice their elevator speech in order to convince a stakeholder.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stakeholder and the conditions under which the participants will play out the role will be selected by the faculty.</a:t>
            </a:r>
          </a:p>
          <a:p>
            <a:pPr lvl="0"/>
            <a:r>
              <a:rPr lang="en-US" dirty="0"/>
              <a:t>Teams will choose their representative who will try and convince the stakeholder about their project.</a:t>
            </a:r>
          </a:p>
          <a:p>
            <a:pPr lvl="0"/>
            <a:r>
              <a:rPr lang="en-US" dirty="0"/>
              <a:t>Each team will be given five minutes (strictly enforced) to participate in this role play and fully convince the stakeholder.</a:t>
            </a:r>
          </a:p>
          <a:p>
            <a:pPr lvl="0"/>
            <a:r>
              <a:rPr lang="en-US" dirty="0"/>
              <a:t>Use official language understood by all. </a:t>
            </a:r>
          </a:p>
          <a:p>
            <a:pPr lvl="0"/>
            <a:r>
              <a:rPr lang="en-US" dirty="0"/>
              <a:t>The LARC faculty will be judges of the role plays.</a:t>
            </a:r>
          </a:p>
          <a:p>
            <a:r>
              <a:rPr lang="en-US" dirty="0"/>
              <a:t>All comments from plenary will be made after all the groups have presented to save on time (20 minutes at the end of the session). </a:t>
            </a:r>
          </a:p>
          <a:p>
            <a:pPr marL="228600" indent="-228600">
              <a:buAutoNum type="arabicParenR"/>
            </a:pPr>
            <a:endParaRPr lang="en-US" baseline="0" dirty="0"/>
          </a:p>
        </p:txBody>
      </p:sp>
      <p:sp>
        <p:nvSpPr>
          <p:cNvPr id="4" name="Slide Number Placeholder 3"/>
          <p:cNvSpPr>
            <a:spLocks noGrp="1"/>
          </p:cNvSpPr>
          <p:nvPr>
            <p:ph type="sldNum" sz="quarter" idx="5"/>
          </p:nvPr>
        </p:nvSpPr>
        <p:spPr/>
        <p:txBody>
          <a:bodyPr/>
          <a:lstStyle/>
          <a:p>
            <a:fld id="{BED6EF66-4BAD-3440-9161-41B1C1CB3BCB}" type="slidenum">
              <a:rPr lang="en-US" smtClean="0"/>
              <a:t>20</a:t>
            </a:fld>
            <a:endParaRPr lang="en-US"/>
          </a:p>
        </p:txBody>
      </p:sp>
    </p:spTree>
    <p:extLst>
      <p:ext uri="{BB962C8B-B14F-4D97-AF65-F5344CB8AC3E}">
        <p14:creationId xmlns:p14="http://schemas.microsoft.com/office/powerpoint/2010/main" val="2271074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with participants and stakeholders/actors prior to the activity.</a:t>
            </a:r>
          </a:p>
        </p:txBody>
      </p:sp>
      <p:sp>
        <p:nvSpPr>
          <p:cNvPr id="4" name="Slide Number Placeholder 3"/>
          <p:cNvSpPr>
            <a:spLocks noGrp="1"/>
          </p:cNvSpPr>
          <p:nvPr>
            <p:ph type="sldNum" sz="quarter" idx="5"/>
          </p:nvPr>
        </p:nvSpPr>
        <p:spPr/>
        <p:txBody>
          <a:bodyPr/>
          <a:lstStyle/>
          <a:p>
            <a:fld id="{BED6EF66-4BAD-3440-9161-41B1C1CB3BCB}" type="slidenum">
              <a:rPr lang="en-US" smtClean="0"/>
              <a:t>21</a:t>
            </a:fld>
            <a:endParaRPr lang="en-US"/>
          </a:p>
        </p:txBody>
      </p:sp>
    </p:spTree>
    <p:extLst>
      <p:ext uri="{BB962C8B-B14F-4D97-AF65-F5344CB8AC3E}">
        <p14:creationId xmlns:p14="http://schemas.microsoft.com/office/powerpoint/2010/main" val="1056049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D6EF66-4BAD-3440-9161-41B1C1CB3BCB}" type="slidenum">
              <a:rPr lang="en-US" smtClean="0"/>
              <a:t>22</a:t>
            </a:fld>
            <a:endParaRPr lang="en-US"/>
          </a:p>
        </p:txBody>
      </p:sp>
    </p:spTree>
    <p:extLst>
      <p:ext uri="{BB962C8B-B14F-4D97-AF65-F5344CB8AC3E}">
        <p14:creationId xmlns:p14="http://schemas.microsoft.com/office/powerpoint/2010/main" val="3158536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D6EF66-4BAD-3440-9161-41B1C1CB3BCB}" type="slidenum">
              <a:rPr lang="en-US" smtClean="0"/>
              <a:t>23</a:t>
            </a:fld>
            <a:endParaRPr lang="en-US"/>
          </a:p>
        </p:txBody>
      </p:sp>
    </p:spTree>
    <p:extLst>
      <p:ext uri="{BB962C8B-B14F-4D97-AF65-F5344CB8AC3E}">
        <p14:creationId xmlns:p14="http://schemas.microsoft.com/office/powerpoint/2010/main" val="463532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a:t>Emphasize that the final PPT project report is a complete report of all that your team has done and as such includes all the technical tools used. </a:t>
            </a:r>
          </a:p>
          <a:p>
            <a:pPr marL="228600" indent="-228600">
              <a:buAutoNum type="arabicParenR"/>
            </a:pPr>
            <a:r>
              <a:rPr lang="en-US" baseline="0" dirty="0"/>
              <a:t>For a report to your stakeholders, i.e., your Quality improvement team, CME for your facility, a report to your administrator, etc. -  you will want to tell a compelling story, so select your slides carefully.</a:t>
            </a:r>
          </a:p>
          <a:p>
            <a:pPr marL="228600" indent="-228600">
              <a:buAutoNum type="arabicParenR"/>
            </a:pPr>
            <a:r>
              <a:rPr lang="en-US" baseline="0" dirty="0"/>
              <a:t>15 minutes allotted for group 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6EF66-4BAD-3440-9161-41B1C1CB3B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0856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your actual PPT Final Report</a:t>
            </a:r>
          </a:p>
          <a:p>
            <a:r>
              <a:rPr lang="en-US" dirty="0"/>
              <a:t>Select from these Slide Titles</a:t>
            </a:r>
          </a:p>
        </p:txBody>
      </p:sp>
      <p:sp>
        <p:nvSpPr>
          <p:cNvPr id="4" name="Slide Number Placeholder 3"/>
          <p:cNvSpPr>
            <a:spLocks noGrp="1"/>
          </p:cNvSpPr>
          <p:nvPr>
            <p:ph type="sldNum" sz="quarter" idx="5"/>
          </p:nvPr>
        </p:nvSpPr>
        <p:spPr/>
        <p:txBody>
          <a:bodyPr/>
          <a:lstStyle/>
          <a:p>
            <a:fld id="{BED6EF66-4BAD-3440-9161-41B1C1CB3BCB}" type="slidenum">
              <a:rPr lang="en-US" smtClean="0"/>
              <a:t>25</a:t>
            </a:fld>
            <a:endParaRPr lang="en-US"/>
          </a:p>
        </p:txBody>
      </p:sp>
    </p:spTree>
    <p:extLst>
      <p:ext uri="{BB962C8B-B14F-4D97-AF65-F5344CB8AC3E}">
        <p14:creationId xmlns:p14="http://schemas.microsoft.com/office/powerpoint/2010/main" val="3446231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a:t>Emphasize that the final PPT project report is a complete report of all that your team has done and as such includes all the technical tools used. </a:t>
            </a:r>
          </a:p>
          <a:p>
            <a:pPr marL="228600" indent="-228600">
              <a:buAutoNum type="arabicParenR"/>
            </a:pPr>
            <a:r>
              <a:rPr lang="en-US" baseline="0" dirty="0"/>
              <a:t>For a report to your stakeholders, i.e., your Quality improvement team, CME for your facility, a report to your administrator, etc. -  you will want to tell a compelling story, so select your slides carefully.</a:t>
            </a:r>
          </a:p>
          <a:p>
            <a:pPr marL="228600" indent="-228600">
              <a:buAutoNum type="arabicParenR"/>
            </a:pPr>
            <a:r>
              <a:rPr lang="en-US" baseline="0" dirty="0"/>
              <a:t>15 minutes allotted for group 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6EF66-4BAD-3440-9161-41B1C1CB3B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713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6EF66-4BAD-3440-9161-41B1C1CB3B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922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part of your next steps, discuss the future of the interventions and how they might be spread.</a:t>
            </a:r>
          </a:p>
          <a:p>
            <a:endParaRPr lang="en-US" dirty="0"/>
          </a:p>
        </p:txBody>
      </p:sp>
      <p:sp>
        <p:nvSpPr>
          <p:cNvPr id="4" name="Slide Number Placeholder 3"/>
          <p:cNvSpPr>
            <a:spLocks noGrp="1"/>
          </p:cNvSpPr>
          <p:nvPr>
            <p:ph type="sldNum" sz="quarter" idx="5"/>
          </p:nvPr>
        </p:nvSpPr>
        <p:spPr/>
        <p:txBody>
          <a:bodyPr/>
          <a:lstStyle/>
          <a:p>
            <a:fld id="{BED6EF66-4BAD-3440-9161-41B1C1CB3BCB}" type="slidenum">
              <a:rPr lang="en-US" smtClean="0"/>
              <a:t>27</a:t>
            </a:fld>
            <a:endParaRPr lang="en-US"/>
          </a:p>
        </p:txBody>
      </p:sp>
    </p:spTree>
    <p:extLst>
      <p:ext uri="{BB962C8B-B14F-4D97-AF65-F5344CB8AC3E}">
        <p14:creationId xmlns:p14="http://schemas.microsoft.com/office/powerpoint/2010/main" val="1417433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D6EF66-4BAD-3440-9161-41B1C1CB3BCB}" type="slidenum">
              <a:rPr lang="en-US" smtClean="0"/>
              <a:t>28</a:t>
            </a:fld>
            <a:endParaRPr lang="en-US"/>
          </a:p>
        </p:txBody>
      </p:sp>
    </p:spTree>
    <p:extLst>
      <p:ext uri="{BB962C8B-B14F-4D97-AF65-F5344CB8AC3E}">
        <p14:creationId xmlns:p14="http://schemas.microsoft.com/office/powerpoint/2010/main" val="1613583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D6EF66-4BAD-3440-9161-41B1C1CB3BCB}" type="slidenum">
              <a:rPr lang="en-US" smtClean="0"/>
              <a:t>29</a:t>
            </a:fld>
            <a:endParaRPr lang="en-US"/>
          </a:p>
        </p:txBody>
      </p:sp>
    </p:spTree>
    <p:extLst>
      <p:ext uri="{BB962C8B-B14F-4D97-AF65-F5344CB8AC3E}">
        <p14:creationId xmlns:p14="http://schemas.microsoft.com/office/powerpoint/2010/main" val="2408640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 participants to prepare for mentorship visits and follow-up </a:t>
            </a:r>
            <a:r>
              <a:rPr lang="en-US" dirty="0" err="1"/>
              <a:t>DiCE</a:t>
            </a:r>
            <a:r>
              <a:rPr lang="en-US" dirty="0"/>
              <a:t> assessments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41D45D-2DC2-BF42-B45B-E361148FBB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894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6EF66-4BAD-3440-9161-41B1C1CB3B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751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7E196-A732-594A-9B28-364C50E33B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810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6EF66-4BAD-3440-9161-41B1C1CB3B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924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6EF66-4BAD-3440-9161-41B1C1CB3B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68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the control plan form the Workbook, p. 79. explaining each section. During the faculty group work, assist each team to complete their control plan and add to the final report.</a:t>
            </a:r>
          </a:p>
        </p:txBody>
      </p:sp>
      <p:sp>
        <p:nvSpPr>
          <p:cNvPr id="4" name="Slide Number Placeholder 3"/>
          <p:cNvSpPr>
            <a:spLocks noGrp="1"/>
          </p:cNvSpPr>
          <p:nvPr>
            <p:ph type="sldNum" sz="quarter" idx="5"/>
          </p:nvPr>
        </p:nvSpPr>
        <p:spPr/>
        <p:txBody>
          <a:bodyPr/>
          <a:lstStyle/>
          <a:p>
            <a:fld id="{BED6EF66-4BAD-3440-9161-41B1C1CB3BCB}" type="slidenum">
              <a:rPr lang="en-US" smtClean="0"/>
              <a:t>8</a:t>
            </a:fld>
            <a:endParaRPr lang="en-US"/>
          </a:p>
        </p:txBody>
      </p:sp>
    </p:spTree>
    <p:extLst>
      <p:ext uri="{BB962C8B-B14F-4D97-AF65-F5344CB8AC3E}">
        <p14:creationId xmlns:p14="http://schemas.microsoft.com/office/powerpoint/2010/main" val="55294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D6EF66-4BAD-3440-9161-41B1C1CB3BCB}" type="slidenum">
              <a:rPr lang="en-US" smtClean="0"/>
              <a:t>9</a:t>
            </a:fld>
            <a:endParaRPr lang="en-US"/>
          </a:p>
        </p:txBody>
      </p:sp>
    </p:spTree>
    <p:extLst>
      <p:ext uri="{BB962C8B-B14F-4D97-AF65-F5344CB8AC3E}">
        <p14:creationId xmlns:p14="http://schemas.microsoft.com/office/powerpoint/2010/main" val="1554762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each of the 5 practical things that clinical leaders can do to sustain improvement.</a:t>
            </a:r>
          </a:p>
        </p:txBody>
      </p:sp>
      <p:sp>
        <p:nvSpPr>
          <p:cNvPr id="4" name="Slide Number Placeholder 3"/>
          <p:cNvSpPr>
            <a:spLocks noGrp="1"/>
          </p:cNvSpPr>
          <p:nvPr>
            <p:ph type="sldNum" sz="quarter" idx="5"/>
          </p:nvPr>
        </p:nvSpPr>
        <p:spPr/>
        <p:txBody>
          <a:bodyPr/>
          <a:lstStyle/>
          <a:p>
            <a:fld id="{BED6EF66-4BAD-3440-9161-41B1C1CB3BCB}" type="slidenum">
              <a:rPr lang="en-US" smtClean="0"/>
              <a:t>10</a:t>
            </a:fld>
            <a:endParaRPr lang="en-US"/>
          </a:p>
        </p:txBody>
      </p:sp>
    </p:spTree>
    <p:extLst>
      <p:ext uri="{BB962C8B-B14F-4D97-AF65-F5344CB8AC3E}">
        <p14:creationId xmlns:p14="http://schemas.microsoft.com/office/powerpoint/2010/main" val="3726250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D6EF66-4BAD-3440-9161-41B1C1CB3BCB}" type="slidenum">
              <a:rPr lang="en-US" smtClean="0"/>
              <a:t>15</a:t>
            </a:fld>
            <a:endParaRPr lang="en-US"/>
          </a:p>
        </p:txBody>
      </p:sp>
    </p:spTree>
    <p:extLst>
      <p:ext uri="{BB962C8B-B14F-4D97-AF65-F5344CB8AC3E}">
        <p14:creationId xmlns:p14="http://schemas.microsoft.com/office/powerpoint/2010/main" val="2998055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D6EF66-4BAD-3440-9161-41B1C1CB3B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172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4.emf"/><Relationship Id="rId1" Type="http://schemas.openxmlformats.org/officeDocument/2006/relationships/slideMaster" Target="../slideMasters/slideMaster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4.emf"/><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4.emf"/><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4.emf"/><Relationship Id="rId1" Type="http://schemas.openxmlformats.org/officeDocument/2006/relationships/slideMaster" Target="../slideMasters/slideMaster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LICQ!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7855" y="2779186"/>
            <a:ext cx="7780276" cy="1468967"/>
          </a:xfrm>
          <a:effectLst/>
        </p:spPr>
        <p:txBody>
          <a:bodyPr anchor="b" anchorCtr="0"/>
          <a:lstStyle>
            <a:lvl1pPr algn="l">
              <a:lnSpc>
                <a:spcPct val="85000"/>
              </a:lnSpc>
              <a:defRPr sz="4800">
                <a:solidFill>
                  <a:schemeClr val="tx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1016004" y="4436534"/>
            <a:ext cx="7443137" cy="1274725"/>
          </a:xfrm>
          <a:effectLst/>
        </p:spPr>
        <p:txBody>
          <a:bodyPr/>
          <a:lstStyle>
            <a:lvl1pPr marL="0" indent="0" algn="l">
              <a:lnSpc>
                <a:spcPct val="85000"/>
              </a:lnSpc>
              <a:buNone/>
              <a:defRPr sz="3200">
                <a:solidFill>
                  <a:schemeClr val="tx1"/>
                </a:solidFill>
                <a:effectLst/>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pic>
        <p:nvPicPr>
          <p:cNvPr id="5" name="Picture 4">
            <a:extLst>
              <a:ext uri="{FF2B5EF4-FFF2-40B4-BE49-F238E27FC236}">
                <a16:creationId xmlns:a16="http://schemas.microsoft.com/office/drawing/2014/main" id="{607E5970-1ED3-406A-BEAE-3D23354A75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2296" y="282304"/>
            <a:ext cx="4769704" cy="2139163"/>
          </a:xfrm>
          <a:prstGeom prst="rect">
            <a:avLst/>
          </a:prstGeom>
        </p:spPr>
      </p:pic>
    </p:spTree>
    <p:extLst>
      <p:ext uri="{BB962C8B-B14F-4D97-AF65-F5344CB8AC3E}">
        <p14:creationId xmlns:p14="http://schemas.microsoft.com/office/powerpoint/2010/main" val="268544605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LICQ! Thank You &amp; Contac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5" y="5941775"/>
            <a:ext cx="1036319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5"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4321" y="4763027"/>
            <a:ext cx="6323281" cy="766116"/>
          </a:xfrm>
          <a:prstGeom prst="rect">
            <a:avLst/>
          </a:prstGeom>
        </p:spPr>
      </p:pic>
      <p:sp>
        <p:nvSpPr>
          <p:cNvPr id="6" name="Title 1">
            <a:extLst>
              <a:ext uri="{FF2B5EF4-FFF2-40B4-BE49-F238E27FC236}">
                <a16:creationId xmlns:a16="http://schemas.microsoft.com/office/drawing/2014/main" id="{54223FAA-8ECE-074E-9A27-43ABEF299510}"/>
              </a:ext>
            </a:extLst>
          </p:cNvPr>
          <p:cNvSpPr>
            <a:spLocks noGrp="1"/>
          </p:cNvSpPr>
          <p:nvPr>
            <p:ph type="ctrTitle" hasCustomPrompt="1"/>
          </p:nvPr>
        </p:nvSpPr>
        <p:spPr>
          <a:xfrm>
            <a:off x="914402" y="1602116"/>
            <a:ext cx="7517220" cy="878627"/>
          </a:xfrm>
        </p:spPr>
        <p:txBody>
          <a:bodyPr anchor="t">
            <a:normAutofit/>
          </a:bodyPr>
          <a:lstStyle>
            <a:lvl1pPr algn="l">
              <a:defRPr sz="4800">
                <a:solidFill>
                  <a:schemeClr val="bg1"/>
                </a:solidFill>
              </a:defRPr>
            </a:lvl1pPr>
          </a:lstStyle>
          <a:p>
            <a:r>
              <a:rPr lang="en-US"/>
              <a:t>Thank you!</a:t>
            </a:r>
          </a:p>
        </p:txBody>
      </p:sp>
      <p:sp>
        <p:nvSpPr>
          <p:cNvPr id="3" name="Text Placeholder 2">
            <a:extLst>
              <a:ext uri="{FF2B5EF4-FFF2-40B4-BE49-F238E27FC236}">
                <a16:creationId xmlns:a16="http://schemas.microsoft.com/office/drawing/2014/main" id="{1D875F82-6370-A749-8699-F578D8688226}"/>
              </a:ext>
            </a:extLst>
          </p:cNvPr>
          <p:cNvSpPr>
            <a:spLocks noGrp="1"/>
          </p:cNvSpPr>
          <p:nvPr>
            <p:ph type="body" sz="quarter" idx="10" hasCustomPrompt="1"/>
          </p:nvPr>
        </p:nvSpPr>
        <p:spPr>
          <a:xfrm>
            <a:off x="4954593" y="4053017"/>
            <a:ext cx="5956428" cy="597483"/>
          </a:xfrm>
        </p:spPr>
        <p:txBody>
          <a:bodyPr>
            <a:normAutofit/>
          </a:bodyPr>
          <a:lstStyle>
            <a:lvl1pPr>
              <a:defRPr sz="2000">
                <a:solidFill>
                  <a:schemeClr val="bg1"/>
                </a:solidFill>
              </a:defRPr>
            </a:lvl1pPr>
          </a:lstStyle>
          <a:p>
            <a:pPr lvl="0"/>
            <a:r>
              <a:rPr lang="en-US"/>
              <a:t>Name and Contact Information</a:t>
            </a:r>
          </a:p>
        </p:txBody>
      </p:sp>
      <p:sp>
        <p:nvSpPr>
          <p:cNvPr id="8" name="Slide Number Placeholder 2">
            <a:extLst>
              <a:ext uri="{FF2B5EF4-FFF2-40B4-BE49-F238E27FC236}">
                <a16:creationId xmlns:a16="http://schemas.microsoft.com/office/drawing/2014/main" id="{26239EAC-FA51-CC44-BCB9-9E4333BE59DD}"/>
              </a:ext>
            </a:extLst>
          </p:cNvPr>
          <p:cNvSpPr>
            <a:spLocks noGrp="1"/>
          </p:cNvSpPr>
          <p:nvPr>
            <p:ph type="sldNum" sz="quarter" idx="12"/>
          </p:nvPr>
        </p:nvSpPr>
        <p:spPr>
          <a:xfrm>
            <a:off x="9037673" y="6178768"/>
            <a:ext cx="2743200" cy="365125"/>
          </a:xfrm>
        </p:spPr>
        <p:txBody>
          <a:bodyPr/>
          <a:lstStyle>
            <a:lvl1pPr>
              <a:defRPr sz="1401">
                <a:solidFill>
                  <a:schemeClr val="bg1"/>
                </a:solidFill>
              </a:defRPr>
            </a:lvl1pPr>
          </a:lstStyle>
          <a:p>
            <a:fld id="{1EA85E74-CFD1-43C2-9168-DB4B3F980C18}" type="slidenum">
              <a:rPr lang="en-US" smtClean="0"/>
              <a:t>‹#›</a:t>
            </a:fld>
            <a:endParaRPr lang="en-US"/>
          </a:p>
        </p:txBody>
      </p:sp>
      <p:pic>
        <p:nvPicPr>
          <p:cNvPr id="5" name="Picture 4" descr="Logo&#10;&#10;Description automatically generated with medium confidence">
            <a:extLst>
              <a:ext uri="{FF2B5EF4-FFF2-40B4-BE49-F238E27FC236}">
                <a16:creationId xmlns:a16="http://schemas.microsoft.com/office/drawing/2014/main" id="{14D3853D-F9C7-47D4-8A97-C54227054D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4320" y="2553582"/>
            <a:ext cx="3092400" cy="1386909"/>
          </a:xfrm>
          <a:prstGeom prst="rect">
            <a:avLst/>
          </a:prstGeom>
        </p:spPr>
      </p:pic>
    </p:spTree>
    <p:extLst>
      <p:ext uri="{BB962C8B-B14F-4D97-AF65-F5344CB8AC3E}">
        <p14:creationId xmlns:p14="http://schemas.microsoft.com/office/powerpoint/2010/main" val="36502435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CLICQ! Title only + bottom banner">
    <p:bg>
      <p:bgPr>
        <a:solidFill>
          <a:schemeClr val="bg1"/>
        </a:solidFill>
        <a:effectLst/>
      </p:bgPr>
    </p:bg>
    <p:spTree>
      <p:nvGrpSpPr>
        <p:cNvPr id="1" name=""/>
        <p:cNvGrpSpPr/>
        <p:nvPr/>
      </p:nvGrpSpPr>
      <p:grpSpPr>
        <a:xfrm>
          <a:off x="0" y="0"/>
          <a:ext cx="0" cy="0"/>
          <a:chOff x="0" y="0"/>
          <a:chExt cx="0" cy="0"/>
        </a:xfrm>
      </p:grpSpPr>
      <p:sp>
        <p:nvSpPr>
          <p:cNvPr id="39" name="Rectangle 38"/>
          <p:cNvSpPr/>
          <p:nvPr/>
        </p:nvSpPr>
        <p:spPr>
          <a:xfrm rot="5400000">
            <a:off x="5678333" y="344336"/>
            <a:ext cx="835343" cy="12192000"/>
          </a:xfrm>
          <a:prstGeom prst="rect">
            <a:avLst/>
          </a:prstGeom>
          <a:solidFill>
            <a:schemeClr val="accent1">
              <a:lumMod val="75000"/>
            </a:schemeClr>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
        <p:nvSpPr>
          <p:cNvPr id="2" name="Title 1"/>
          <p:cNvSpPr>
            <a:spLocks noGrp="1"/>
          </p:cNvSpPr>
          <p:nvPr>
            <p:ph type="title" hasCustomPrompt="1"/>
          </p:nvPr>
        </p:nvSpPr>
        <p:spPr/>
        <p:txBody>
          <a:bodyPr/>
          <a:lstStyle>
            <a:lvl1pPr algn="l" defTabSz="1219139" rtl="0" eaLnBrk="1" latinLnBrk="0" hangingPunct="1">
              <a:lnSpc>
                <a:spcPct val="85000"/>
              </a:lnSpc>
              <a:spcBef>
                <a:spcPts val="0"/>
              </a:spcBef>
              <a:spcAft>
                <a:spcPts val="1600"/>
              </a:spcAft>
              <a:buNone/>
              <a:defRPr lang="en-US" sz="3200" b="1" kern="1200" dirty="0">
                <a:solidFill>
                  <a:schemeClr val="tx2"/>
                </a:solidFill>
                <a:effectLst/>
                <a:latin typeface="+mj-lt"/>
                <a:ea typeface="+mj-ea"/>
                <a:cs typeface="+mj-cs"/>
              </a:defRPr>
            </a:lvl1pPr>
          </a:lstStyle>
          <a:p>
            <a:r>
              <a:rPr lang="en-US"/>
              <a:t>Click to edit </a:t>
            </a:r>
            <a:br>
              <a:rPr lang="en-US"/>
            </a:br>
            <a:r>
              <a:rPr lang="en-US"/>
              <a:t>Master title style</a:t>
            </a:r>
          </a:p>
        </p:txBody>
      </p:sp>
      <p:sp>
        <p:nvSpPr>
          <p:cNvPr id="38" name="Rectangle 37"/>
          <p:cNvSpPr/>
          <p:nvPr/>
        </p:nvSpPr>
        <p:spPr>
          <a:xfrm rot="5400000">
            <a:off x="-277447" y="277453"/>
            <a:ext cx="1132417" cy="577519"/>
          </a:xfrm>
          <a:prstGeom prst="rect">
            <a:avLst/>
          </a:prstGeom>
          <a:solidFill>
            <a:schemeClr val="accent1"/>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pic>
        <p:nvPicPr>
          <p:cNvPr id="5" name="Picture 4" descr="Logo&#10;&#10;Description automatically generated with medium confidence">
            <a:extLst>
              <a:ext uri="{FF2B5EF4-FFF2-40B4-BE49-F238E27FC236}">
                <a16:creationId xmlns:a16="http://schemas.microsoft.com/office/drawing/2014/main" id="{C507B23A-A576-4227-87F5-5967891D9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2923" y="6024610"/>
            <a:ext cx="1869077" cy="838261"/>
          </a:xfrm>
          <a:prstGeom prst="rect">
            <a:avLst/>
          </a:prstGeom>
        </p:spPr>
      </p:pic>
    </p:spTree>
    <p:extLst>
      <p:ext uri="{BB962C8B-B14F-4D97-AF65-F5344CB8AC3E}">
        <p14:creationId xmlns:p14="http://schemas.microsoft.com/office/powerpoint/2010/main" val="9324809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CLICQ! 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1219139" rtl="0" eaLnBrk="1" latinLnBrk="0" hangingPunct="1">
              <a:lnSpc>
                <a:spcPct val="85000"/>
              </a:lnSpc>
              <a:spcBef>
                <a:spcPts val="0"/>
              </a:spcBef>
              <a:spcAft>
                <a:spcPts val="1600"/>
              </a:spcAft>
              <a:buNone/>
              <a:defRPr lang="en-US" sz="3200" b="1" kern="1200" dirty="0">
                <a:solidFill>
                  <a:schemeClr val="tx2"/>
                </a:solidFill>
                <a:effectLst/>
                <a:latin typeface="+mj-lt"/>
                <a:ea typeface="+mj-ea"/>
                <a:cs typeface="+mj-cs"/>
              </a:defRPr>
            </a:lvl1pPr>
          </a:lstStyle>
          <a:p>
            <a:r>
              <a:rPr lang="en-US"/>
              <a:t>Click to edit </a:t>
            </a:r>
            <a:br>
              <a:rPr lang="en-US"/>
            </a:br>
            <a:r>
              <a:rPr lang="en-US"/>
              <a:t>Master title style</a:t>
            </a:r>
          </a:p>
        </p:txBody>
      </p:sp>
      <p:sp>
        <p:nvSpPr>
          <p:cNvPr id="38" name="Rectangle 37"/>
          <p:cNvSpPr/>
          <p:nvPr/>
        </p:nvSpPr>
        <p:spPr>
          <a:xfrm rot="5400000">
            <a:off x="-277447" y="277453"/>
            <a:ext cx="1132417" cy="577519"/>
          </a:xfrm>
          <a:prstGeom prst="rect">
            <a:avLst/>
          </a:prstGeom>
          <a:solidFill>
            <a:schemeClr val="accent1"/>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Tree>
    <p:extLst>
      <p:ext uri="{BB962C8B-B14F-4D97-AF65-F5344CB8AC3E}">
        <p14:creationId xmlns:p14="http://schemas.microsoft.com/office/powerpoint/2010/main" val="36493045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CLICQ!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8685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CLICQ! Subcov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2" y="2460897"/>
            <a:ext cx="7517220" cy="881180"/>
          </a:xfrm>
        </p:spPr>
        <p:txBody>
          <a:bodyPr anchor="t">
            <a:normAutofit/>
          </a:bodyPr>
          <a:lstStyle>
            <a:lvl1pPr algn="l">
              <a:defRPr sz="4800">
                <a:solidFill>
                  <a:schemeClr val="bg1"/>
                </a:solidFill>
              </a:defRPr>
            </a:lvl1pPr>
          </a:lstStyle>
          <a:p>
            <a:r>
              <a:rPr lang="en-US"/>
              <a:t>Transition Slide</a:t>
            </a:r>
          </a:p>
        </p:txBody>
      </p:sp>
      <p:sp>
        <p:nvSpPr>
          <p:cNvPr id="3" name="Subtitle 2">
            <a:extLst>
              <a:ext uri="{FF2B5EF4-FFF2-40B4-BE49-F238E27FC236}">
                <a16:creationId xmlns:a16="http://schemas.microsoft.com/office/drawing/2014/main" id="{A2144F37-9150-6740-8669-89477261BF9F}"/>
              </a:ext>
            </a:extLst>
          </p:cNvPr>
          <p:cNvSpPr>
            <a:spLocks noGrp="1"/>
          </p:cNvSpPr>
          <p:nvPr>
            <p:ph type="subTitle" idx="1" hasCustomPrompt="1"/>
          </p:nvPr>
        </p:nvSpPr>
        <p:spPr>
          <a:xfrm>
            <a:off x="896454" y="3532139"/>
            <a:ext cx="4724401" cy="385764"/>
          </a:xfrm>
        </p:spPr>
        <p:txBody>
          <a:bodyPr/>
          <a:lstStyle>
            <a:lvl1pPr marL="0" indent="0" algn="l">
              <a:buNone/>
              <a:defRPr sz="2400">
                <a:solidFill>
                  <a:schemeClr val="bg1"/>
                </a:solidFill>
                <a:latin typeface="+mn-lt"/>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a:t>Subtitle Line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5" y="5941775"/>
            <a:ext cx="1036319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5"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4321" y="4763027"/>
            <a:ext cx="6323281" cy="766116"/>
          </a:xfrm>
          <a:prstGeom prst="rect">
            <a:avLst/>
          </a:prstGeom>
        </p:spPr>
      </p:pic>
      <p:sp>
        <p:nvSpPr>
          <p:cNvPr id="9" name="Slide Number Placeholder 2">
            <a:extLst>
              <a:ext uri="{FF2B5EF4-FFF2-40B4-BE49-F238E27FC236}">
                <a16:creationId xmlns:a16="http://schemas.microsoft.com/office/drawing/2014/main" id="{6FC96E6F-A0D6-5F47-80BC-E1490312B76D}"/>
              </a:ext>
            </a:extLst>
          </p:cNvPr>
          <p:cNvSpPr>
            <a:spLocks noGrp="1"/>
          </p:cNvSpPr>
          <p:nvPr>
            <p:ph type="sldNum" sz="quarter" idx="12"/>
          </p:nvPr>
        </p:nvSpPr>
        <p:spPr>
          <a:xfrm>
            <a:off x="9104348" y="6191699"/>
            <a:ext cx="2743200" cy="365125"/>
          </a:xfrm>
        </p:spPr>
        <p:txBody>
          <a:bodyPr/>
          <a:lstStyle>
            <a:lvl1pPr>
              <a:defRPr sz="1401">
                <a:solidFill>
                  <a:schemeClr val="bg1"/>
                </a:solidFill>
              </a:defRPr>
            </a:lvl1pPr>
          </a:lstStyle>
          <a:p>
            <a:fld id="{1EA85E74-CFD1-43C2-9168-DB4B3F980C18}" type="slidenum">
              <a:rPr lang="en-US" smtClean="0"/>
              <a:t>‹#›</a:t>
            </a:fld>
            <a:endParaRPr lang="en-US"/>
          </a:p>
        </p:txBody>
      </p:sp>
      <p:pic>
        <p:nvPicPr>
          <p:cNvPr id="6" name="Picture 5" descr="Logo&#10;&#10;Description automatically generated with medium confidence">
            <a:extLst>
              <a:ext uri="{FF2B5EF4-FFF2-40B4-BE49-F238E27FC236}">
                <a16:creationId xmlns:a16="http://schemas.microsoft.com/office/drawing/2014/main" id="{74CD646B-5836-4379-AD91-0C0CC82A44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6736" y="914401"/>
            <a:ext cx="3398105" cy="1524015"/>
          </a:xfrm>
          <a:prstGeom prst="rect">
            <a:avLst/>
          </a:prstGeom>
        </p:spPr>
      </p:pic>
    </p:spTree>
    <p:extLst>
      <p:ext uri="{BB962C8B-B14F-4D97-AF65-F5344CB8AC3E}">
        <p14:creationId xmlns:p14="http://schemas.microsoft.com/office/powerpoint/2010/main" val="10314754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1_CLICQ! Section Header 2">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89588" y="2956248"/>
            <a:ext cx="10363200" cy="1157816"/>
          </a:xfrm>
        </p:spPr>
        <p:txBody>
          <a:bodyPr anchor="ctr" anchorCtr="0"/>
          <a:lstStyle>
            <a:lvl1pPr marL="0" indent="0" algn="ctr">
              <a:buNone/>
              <a:defRPr sz="4800" baseline="0">
                <a:solidFill>
                  <a:schemeClr val="bg1"/>
                </a:solidFill>
                <a:effectLst/>
              </a:defRPr>
            </a:lvl1pPr>
            <a:lvl2pPr marL="609555" indent="0">
              <a:buNone/>
              <a:defRPr sz="2400">
                <a:solidFill>
                  <a:schemeClr val="tx1">
                    <a:tint val="75000"/>
                  </a:schemeClr>
                </a:solidFill>
              </a:defRPr>
            </a:lvl2pPr>
            <a:lvl3pPr marL="1219111"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6"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en-US" dirty="0"/>
              <a:t>Transition Slide</a:t>
            </a:r>
          </a:p>
        </p:txBody>
      </p:sp>
    </p:spTree>
    <p:extLst>
      <p:ext uri="{BB962C8B-B14F-4D97-AF65-F5344CB8AC3E}">
        <p14:creationId xmlns:p14="http://schemas.microsoft.com/office/powerpoint/2010/main" val="26800504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CLICQ! Thank You &amp; Contact">
    <p:bg>
      <p:bgPr>
        <a:solidFill>
          <a:schemeClr val="accent1">
            <a:lumMod val="75000"/>
          </a:schemeClr>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5" y="5941775"/>
            <a:ext cx="1036319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5"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4321" y="4763027"/>
            <a:ext cx="6323281" cy="766116"/>
          </a:xfrm>
          <a:prstGeom prst="rect">
            <a:avLst/>
          </a:prstGeom>
        </p:spPr>
      </p:pic>
      <p:sp>
        <p:nvSpPr>
          <p:cNvPr id="6" name="Title 1">
            <a:extLst>
              <a:ext uri="{FF2B5EF4-FFF2-40B4-BE49-F238E27FC236}">
                <a16:creationId xmlns:a16="http://schemas.microsoft.com/office/drawing/2014/main" id="{54223FAA-8ECE-074E-9A27-43ABEF299510}"/>
              </a:ext>
            </a:extLst>
          </p:cNvPr>
          <p:cNvSpPr>
            <a:spLocks noGrp="1"/>
          </p:cNvSpPr>
          <p:nvPr>
            <p:ph type="ctrTitle" hasCustomPrompt="1"/>
          </p:nvPr>
        </p:nvSpPr>
        <p:spPr>
          <a:xfrm>
            <a:off x="914402" y="1602116"/>
            <a:ext cx="7517220" cy="878627"/>
          </a:xfrm>
        </p:spPr>
        <p:txBody>
          <a:bodyPr anchor="t">
            <a:normAutofit/>
          </a:bodyPr>
          <a:lstStyle>
            <a:lvl1pPr algn="l">
              <a:defRPr sz="4800">
                <a:solidFill>
                  <a:schemeClr val="bg1"/>
                </a:solidFill>
              </a:defRPr>
            </a:lvl1pPr>
          </a:lstStyle>
          <a:p>
            <a:r>
              <a:rPr lang="en-US"/>
              <a:t>Thank you!</a:t>
            </a:r>
          </a:p>
        </p:txBody>
      </p:sp>
      <p:sp>
        <p:nvSpPr>
          <p:cNvPr id="3" name="Text Placeholder 2">
            <a:extLst>
              <a:ext uri="{FF2B5EF4-FFF2-40B4-BE49-F238E27FC236}">
                <a16:creationId xmlns:a16="http://schemas.microsoft.com/office/drawing/2014/main" id="{1D875F82-6370-A749-8699-F578D8688226}"/>
              </a:ext>
            </a:extLst>
          </p:cNvPr>
          <p:cNvSpPr>
            <a:spLocks noGrp="1"/>
          </p:cNvSpPr>
          <p:nvPr>
            <p:ph type="body" sz="quarter" idx="10" hasCustomPrompt="1"/>
          </p:nvPr>
        </p:nvSpPr>
        <p:spPr>
          <a:xfrm>
            <a:off x="4954593" y="4053017"/>
            <a:ext cx="5956428" cy="597483"/>
          </a:xfrm>
        </p:spPr>
        <p:txBody>
          <a:bodyPr>
            <a:normAutofit/>
          </a:bodyPr>
          <a:lstStyle>
            <a:lvl1pPr>
              <a:defRPr sz="2000">
                <a:solidFill>
                  <a:schemeClr val="bg1"/>
                </a:solidFill>
              </a:defRPr>
            </a:lvl1pPr>
          </a:lstStyle>
          <a:p>
            <a:pPr lvl="0"/>
            <a:r>
              <a:rPr lang="en-US"/>
              <a:t>Name and Contact Information</a:t>
            </a:r>
          </a:p>
        </p:txBody>
      </p:sp>
      <p:sp>
        <p:nvSpPr>
          <p:cNvPr id="8" name="Slide Number Placeholder 2">
            <a:extLst>
              <a:ext uri="{FF2B5EF4-FFF2-40B4-BE49-F238E27FC236}">
                <a16:creationId xmlns:a16="http://schemas.microsoft.com/office/drawing/2014/main" id="{26239EAC-FA51-CC44-BCB9-9E4333BE59DD}"/>
              </a:ext>
            </a:extLst>
          </p:cNvPr>
          <p:cNvSpPr>
            <a:spLocks noGrp="1"/>
          </p:cNvSpPr>
          <p:nvPr>
            <p:ph type="sldNum" sz="quarter" idx="12"/>
          </p:nvPr>
        </p:nvSpPr>
        <p:spPr>
          <a:xfrm>
            <a:off x="9037673" y="6178768"/>
            <a:ext cx="2743200" cy="365125"/>
          </a:xfrm>
        </p:spPr>
        <p:txBody>
          <a:bodyPr/>
          <a:lstStyle>
            <a:lvl1pPr>
              <a:defRPr sz="1401">
                <a:solidFill>
                  <a:schemeClr val="bg1"/>
                </a:solidFill>
              </a:defRPr>
            </a:lvl1pPr>
          </a:lstStyle>
          <a:p>
            <a:fld id="{1EA85E74-CFD1-43C2-9168-DB4B3F980C18}" type="slidenum">
              <a:rPr lang="en-US" smtClean="0"/>
              <a:t>‹#›</a:t>
            </a:fld>
            <a:endParaRPr lang="en-US"/>
          </a:p>
        </p:txBody>
      </p:sp>
      <p:pic>
        <p:nvPicPr>
          <p:cNvPr id="5" name="Picture 4" descr="Logo&#10;&#10;Description automatically generated with medium confidence">
            <a:extLst>
              <a:ext uri="{FF2B5EF4-FFF2-40B4-BE49-F238E27FC236}">
                <a16:creationId xmlns:a16="http://schemas.microsoft.com/office/drawing/2014/main" id="{14D3853D-F9C7-47D4-8A97-C54227054D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4320" y="2553582"/>
            <a:ext cx="3092400" cy="1386909"/>
          </a:xfrm>
          <a:prstGeom prst="rect">
            <a:avLst/>
          </a:prstGeom>
        </p:spPr>
      </p:pic>
    </p:spTree>
    <p:extLst>
      <p:ext uri="{BB962C8B-B14F-4D97-AF65-F5344CB8AC3E}">
        <p14:creationId xmlns:p14="http://schemas.microsoft.com/office/powerpoint/2010/main" val="38648644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3_CLICQ! White-Just Tex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3" y="-5729055"/>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Just Text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6"/>
            <a:ext cx="10363200" cy="3881439"/>
          </a:xfrm>
        </p:spPr>
        <p:txBody>
          <a:bodyPr anchor="ctr">
            <a:normAutofit/>
          </a:bodyPr>
          <a:lstStyle>
            <a:lvl1pPr marL="0" indent="0" algn="ctr">
              <a:buFont typeface="Arial" panose="020B0604020202020204" pitchFamily="34" charset="0"/>
              <a:buNone/>
              <a:defRPr sz="2800">
                <a:solidFill>
                  <a:schemeClr val="tx1"/>
                </a:solidFill>
              </a:defRPr>
            </a:lvl1pPr>
            <a:lvl2pPr marL="457177" indent="0">
              <a:buFont typeface="Courier New" panose="02070309020205020404" pitchFamily="49" charset="0"/>
              <a:buNone/>
              <a:defRPr sz="2400"/>
            </a:lvl2pPr>
            <a:lvl3pPr marL="1257237" indent="-342882">
              <a:buFont typeface="Wingdings" pitchFamily="2" charset="2"/>
              <a:buChar char="§"/>
              <a:defRPr sz="2000"/>
            </a:lvl3pPr>
            <a:lvl4pPr marL="1657268" indent="-285737">
              <a:buFont typeface="Arial" panose="020B0604020202020204" pitchFamily="34" charset="0"/>
              <a:buChar char="•"/>
              <a:defRPr sz="1801"/>
            </a:lvl4pPr>
            <a:lvl5pPr marL="2114446" indent="-285737">
              <a:buFont typeface="Courier New" panose="02070309020205020404" pitchFamily="49" charset="0"/>
              <a:buChar char="o"/>
              <a:defRPr sz="1801"/>
            </a:lvl5pPr>
          </a:lstStyle>
          <a:p>
            <a:pPr lvl="0"/>
            <a:r>
              <a:rPr lang="en-US" dirty="0"/>
              <a:t>Information or a quote can go here in the middle.</a:t>
            </a:r>
          </a:p>
        </p:txBody>
      </p:sp>
      <p:sp>
        <p:nvSpPr>
          <p:cNvPr id="12" name="Slide Number Placeholder 2">
            <a:extLst>
              <a:ext uri="{FF2B5EF4-FFF2-40B4-BE49-F238E27FC236}">
                <a16:creationId xmlns:a16="http://schemas.microsoft.com/office/drawing/2014/main" id="{A560D025-24FF-A246-B49D-F88BAD1C2482}"/>
              </a:ext>
            </a:extLst>
          </p:cNvPr>
          <p:cNvSpPr>
            <a:spLocks noGrp="1"/>
          </p:cNvSpPr>
          <p:nvPr>
            <p:ph type="sldNum" sz="quarter" idx="12"/>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D8DF445D-A118-4555-8C9C-6ADB8E7CF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0961" y="6065219"/>
            <a:ext cx="1275260" cy="572828"/>
          </a:xfrm>
          <a:prstGeom prst="rect">
            <a:avLst/>
          </a:prstGeom>
        </p:spPr>
      </p:pic>
    </p:spTree>
    <p:extLst>
      <p:ext uri="{BB962C8B-B14F-4D97-AF65-F5344CB8AC3E}">
        <p14:creationId xmlns:p14="http://schemas.microsoft.com/office/powerpoint/2010/main" val="35141093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2_CLICQ! White-Bullets &amp; Imag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3" y="-5729055"/>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Bullets and Image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9" y="1743076"/>
            <a:ext cx="47244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7" name="Picture Placeholder 2">
            <a:extLst>
              <a:ext uri="{FF2B5EF4-FFF2-40B4-BE49-F238E27FC236}">
                <a16:creationId xmlns:a16="http://schemas.microsoft.com/office/drawing/2014/main" id="{67A3005D-62F0-BF42-831F-C457DB3AA16B}"/>
              </a:ext>
            </a:extLst>
          </p:cNvPr>
          <p:cNvSpPr>
            <a:spLocks noGrp="1"/>
          </p:cNvSpPr>
          <p:nvPr>
            <p:ph type="pic" sz="quarter" idx="20"/>
          </p:nvPr>
        </p:nvSpPr>
        <p:spPr>
          <a:xfrm>
            <a:off x="6554073" y="1743076"/>
            <a:ext cx="4724400" cy="3881439"/>
          </a:xfrm>
          <a:solidFill>
            <a:schemeClr val="tx1">
              <a:alpha val="21000"/>
            </a:schemeClr>
          </a:solidFill>
        </p:spPr>
        <p:txBody>
          <a:bodyPr/>
          <a:lstStyle>
            <a:lvl1pPr marL="0" marR="0" indent="0" algn="ctr" defTabSz="914354" rtl="0" eaLnBrk="1" fontAlgn="auto" latinLnBrk="0" hangingPunct="1">
              <a:lnSpc>
                <a:spcPct val="90000"/>
              </a:lnSpc>
              <a:spcBef>
                <a:spcPts val="1001"/>
              </a:spcBef>
              <a:spcAft>
                <a:spcPts val="0"/>
              </a:spcAft>
              <a:buClrTx/>
              <a:buSzTx/>
              <a:buFontTx/>
              <a:buNone/>
              <a:tabLst/>
              <a:defRPr>
                <a:solidFill>
                  <a:schemeClr val="tx1"/>
                </a:solidFill>
              </a:defRPr>
            </a:lvl1pPr>
          </a:lstStyle>
          <a:p>
            <a:pPr marL="0" marR="0" lvl="0" indent="0" algn="l" defTabSz="914354" rtl="0" eaLnBrk="1" fontAlgn="auto" latinLnBrk="0" hangingPunct="1">
              <a:lnSpc>
                <a:spcPct val="90000"/>
              </a:lnSpc>
              <a:spcBef>
                <a:spcPts val="1001"/>
              </a:spcBef>
              <a:spcAft>
                <a:spcPts val="0"/>
              </a:spcAft>
              <a:buClrTx/>
              <a:buSzTx/>
              <a:buFontTx/>
              <a:buNone/>
              <a:tabLst/>
              <a:defRPr/>
            </a:pPr>
            <a:r>
              <a:rPr lang="en-US"/>
              <a:t>Click icon to add picture</a:t>
            </a:r>
            <a:endParaRPr lang="en-US" dirty="0"/>
          </a:p>
        </p:txBody>
      </p:sp>
      <p:sp>
        <p:nvSpPr>
          <p:cNvPr id="14" name="Slide Number Placeholder 2">
            <a:extLst>
              <a:ext uri="{FF2B5EF4-FFF2-40B4-BE49-F238E27FC236}">
                <a16:creationId xmlns:a16="http://schemas.microsoft.com/office/drawing/2014/main" id="{648C53C8-6786-A449-BE78-4A0F4C831366}"/>
              </a:ext>
            </a:extLst>
          </p:cNvPr>
          <p:cNvSpPr>
            <a:spLocks noGrp="1"/>
          </p:cNvSpPr>
          <p:nvPr>
            <p:ph type="sldNum" sz="quarter" idx="21"/>
          </p:nvPr>
        </p:nvSpPr>
        <p:spPr>
          <a:xfrm>
            <a:off x="9037673" y="626268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6BDBB4C8-78A3-476E-8AFA-3C56FFD6A0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3160" y="6181480"/>
            <a:ext cx="1174440" cy="527541"/>
          </a:xfrm>
          <a:prstGeom prst="rect">
            <a:avLst/>
          </a:prstGeom>
        </p:spPr>
      </p:pic>
    </p:spTree>
    <p:extLst>
      <p:ext uri="{BB962C8B-B14F-4D97-AF65-F5344CB8AC3E}">
        <p14:creationId xmlns:p14="http://schemas.microsoft.com/office/powerpoint/2010/main" val="42860309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LICQ! White-Bullets &amp; Char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3" y="-5729055"/>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Bullets and Chart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hart Placeholder 7">
            <a:extLst>
              <a:ext uri="{FF2B5EF4-FFF2-40B4-BE49-F238E27FC236}">
                <a16:creationId xmlns:a16="http://schemas.microsoft.com/office/drawing/2014/main" id="{803ED863-68C1-4147-905D-3853161920E0}"/>
              </a:ext>
            </a:extLst>
          </p:cNvPr>
          <p:cNvSpPr>
            <a:spLocks noGrp="1"/>
          </p:cNvSpPr>
          <p:nvPr>
            <p:ph type="chart" sz="quarter" idx="11"/>
          </p:nvPr>
        </p:nvSpPr>
        <p:spPr>
          <a:xfrm>
            <a:off x="6553203" y="1743076"/>
            <a:ext cx="4724400" cy="3881439"/>
          </a:xfrm>
        </p:spPr>
        <p:txBody>
          <a:bodyPr anchor="ctr"/>
          <a:lstStyle>
            <a:lvl1pPr algn="ctr">
              <a:defRPr>
                <a:solidFill>
                  <a:schemeClr val="tx1"/>
                </a:solidFill>
              </a:defRPr>
            </a:lvl1pPr>
          </a:lstStyle>
          <a:p>
            <a:r>
              <a:rPr lang="en-US"/>
              <a:t>Click icon to add chart</a:t>
            </a:r>
            <a:endParaRPr lang="en-US" dirty="0"/>
          </a:p>
        </p:txBody>
      </p: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9" y="1743076"/>
            <a:ext cx="47244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5" name="Slide Number Placeholder 2">
            <a:extLst>
              <a:ext uri="{FF2B5EF4-FFF2-40B4-BE49-F238E27FC236}">
                <a16:creationId xmlns:a16="http://schemas.microsoft.com/office/drawing/2014/main" id="{2D6D9889-814E-8E49-BB47-5B650AD58051}"/>
              </a:ext>
            </a:extLst>
          </p:cNvPr>
          <p:cNvSpPr>
            <a:spLocks noGrp="1"/>
          </p:cNvSpPr>
          <p:nvPr>
            <p:ph type="sldNum" sz="quarter" idx="13"/>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7861281D-07F8-4B4C-AF54-6DDCEB3221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1816" y="6094809"/>
            <a:ext cx="1186689" cy="533044"/>
          </a:xfrm>
          <a:prstGeom prst="rect">
            <a:avLst/>
          </a:prstGeom>
        </p:spPr>
      </p:pic>
    </p:spTree>
    <p:extLst>
      <p:ext uri="{BB962C8B-B14F-4D97-AF65-F5344CB8AC3E}">
        <p14:creationId xmlns:p14="http://schemas.microsoft.com/office/powerpoint/2010/main" val="17600834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LICQ! Image+Content">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ABA5A3A-4691-2C48-8C4C-1050F03685DE}"/>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4AFB4441-9DFA-5F45-962A-81DB39761403}"/>
              </a:ext>
            </a:extLst>
          </p:cNvPr>
          <p:cNvSpPr>
            <a:spLocks noGrp="1"/>
          </p:cNvSpPr>
          <p:nvPr>
            <p:ph type="ctrTitle" hasCustomPrompt="1"/>
          </p:nvPr>
        </p:nvSpPr>
        <p:spPr>
          <a:xfrm>
            <a:off x="6553201" y="934425"/>
            <a:ext cx="4724401" cy="563524"/>
          </a:xfrm>
        </p:spPr>
        <p:txBody>
          <a:bodyPr anchor="t">
            <a:normAutofit/>
          </a:bodyPr>
          <a:lstStyle>
            <a:lvl1pPr algn="l">
              <a:defRPr sz="3200">
                <a:solidFill>
                  <a:srgbClr val="003296"/>
                </a:solidFill>
              </a:defRPr>
            </a:lvl1pPr>
          </a:lstStyle>
          <a:p>
            <a:r>
              <a:rPr lang="en-US" dirty="0"/>
              <a:t>Title Area - Alternate </a:t>
            </a:r>
          </a:p>
        </p:txBody>
      </p:sp>
      <p:sp>
        <p:nvSpPr>
          <p:cNvPr id="19" name="Rectangle 18">
            <a:extLst>
              <a:ext uri="{FF2B5EF4-FFF2-40B4-BE49-F238E27FC236}">
                <a16:creationId xmlns:a16="http://schemas.microsoft.com/office/drawing/2014/main" id="{2E93C2AF-011C-8044-9429-C33BADE417FE}"/>
              </a:ext>
            </a:extLst>
          </p:cNvPr>
          <p:cNvSpPr/>
          <p:nvPr/>
        </p:nvSpPr>
        <p:spPr>
          <a:xfrm>
            <a:off x="3" y="0"/>
            <a:ext cx="457200" cy="6868755"/>
          </a:xfrm>
          <a:prstGeom prst="rect">
            <a:avLst/>
          </a:prstGeom>
          <a:gradFill>
            <a:gsLst>
              <a:gs pos="20000">
                <a:schemeClr val="accent1">
                  <a:lumMod val="75000"/>
                </a:schemeClr>
              </a:gs>
              <a:gs pos="100000">
                <a:srgbClr val="F4D72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 name="Picture Placeholder 2">
            <a:extLst>
              <a:ext uri="{FF2B5EF4-FFF2-40B4-BE49-F238E27FC236}">
                <a16:creationId xmlns:a16="http://schemas.microsoft.com/office/drawing/2014/main" id="{235EC2E8-2543-4649-8D59-623D57F87097}"/>
              </a:ext>
            </a:extLst>
          </p:cNvPr>
          <p:cNvSpPr>
            <a:spLocks noGrp="1"/>
          </p:cNvSpPr>
          <p:nvPr>
            <p:ph type="pic" sz="quarter" idx="12"/>
          </p:nvPr>
        </p:nvSpPr>
        <p:spPr>
          <a:xfrm>
            <a:off x="457201" y="0"/>
            <a:ext cx="5270500" cy="6858000"/>
          </a:xfrm>
          <a:solidFill>
            <a:schemeClr val="tx1">
              <a:alpha val="20000"/>
            </a:schemeClr>
          </a:solidFill>
          <a:ln>
            <a:noFill/>
          </a:ln>
        </p:spPr>
        <p:txBody>
          <a:bodyPr/>
          <a:lstStyle>
            <a:lvl1pPr marL="0" marR="0" indent="0" algn="l" defTabSz="914354" rtl="0" eaLnBrk="1" fontAlgn="auto" latinLnBrk="0" hangingPunct="1">
              <a:lnSpc>
                <a:spcPct val="90000"/>
              </a:lnSpc>
              <a:spcBef>
                <a:spcPts val="1001"/>
              </a:spcBef>
              <a:spcAft>
                <a:spcPts val="0"/>
              </a:spcAft>
              <a:buClrTx/>
              <a:buSzTx/>
              <a:buFontTx/>
              <a:buNone/>
              <a:tabLst/>
              <a:defRPr>
                <a:solidFill>
                  <a:schemeClr val="tx1"/>
                </a:solidFill>
              </a:defRPr>
            </a:lvl1pPr>
          </a:lstStyle>
          <a:p>
            <a:pPr marL="0" marR="0" lvl="0" indent="0" algn="l" defTabSz="914354" rtl="0" eaLnBrk="1" fontAlgn="auto" latinLnBrk="0" hangingPunct="1">
              <a:lnSpc>
                <a:spcPct val="90000"/>
              </a:lnSpc>
              <a:spcBef>
                <a:spcPts val="1001"/>
              </a:spcBef>
              <a:spcAft>
                <a:spcPts val="0"/>
              </a:spcAft>
              <a:buClrTx/>
              <a:buSzTx/>
              <a:buFontTx/>
              <a:buNone/>
              <a:tabLst/>
              <a:defRPr/>
            </a:pPr>
            <a:r>
              <a:rPr lang="en-US"/>
              <a:t>Click icon to add picture</a:t>
            </a:r>
            <a:endParaRPr lang="en-US" dirty="0"/>
          </a:p>
        </p:txBody>
      </p:sp>
      <p:sp>
        <p:nvSpPr>
          <p:cNvPr id="9" name="Text Placeholder 5">
            <a:extLst>
              <a:ext uri="{FF2B5EF4-FFF2-40B4-BE49-F238E27FC236}">
                <a16:creationId xmlns:a16="http://schemas.microsoft.com/office/drawing/2014/main" id="{E7D05C2A-A64D-3645-BAEB-CFB7B8B8D869}"/>
              </a:ext>
            </a:extLst>
          </p:cNvPr>
          <p:cNvSpPr>
            <a:spLocks noGrp="1"/>
          </p:cNvSpPr>
          <p:nvPr>
            <p:ph type="body" sz="quarter" idx="13" hasCustomPrompt="1"/>
          </p:nvPr>
        </p:nvSpPr>
        <p:spPr>
          <a:xfrm>
            <a:off x="6566452" y="1743076"/>
            <a:ext cx="47244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1" name="Slide Number Placeholder 2">
            <a:extLst>
              <a:ext uri="{FF2B5EF4-FFF2-40B4-BE49-F238E27FC236}">
                <a16:creationId xmlns:a16="http://schemas.microsoft.com/office/drawing/2014/main" id="{4D5B6E44-9321-7345-A9CE-4D885F65602D}"/>
              </a:ext>
            </a:extLst>
          </p:cNvPr>
          <p:cNvSpPr>
            <a:spLocks noGrp="1"/>
          </p:cNvSpPr>
          <p:nvPr>
            <p:ph type="sldNum" sz="quarter" idx="14"/>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FC236C83-05D4-4D44-A5F1-B24CAA5DE1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5220" y="6092218"/>
            <a:ext cx="1198227" cy="538225"/>
          </a:xfrm>
          <a:prstGeom prst="rect">
            <a:avLst/>
          </a:prstGeom>
        </p:spPr>
      </p:pic>
    </p:spTree>
    <p:extLst>
      <p:ext uri="{BB962C8B-B14F-4D97-AF65-F5344CB8AC3E}">
        <p14:creationId xmlns:p14="http://schemas.microsoft.com/office/powerpoint/2010/main" val="3711919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CLICQ! White-Just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3" y="-5729055"/>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Just Text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6"/>
            <a:ext cx="10363200" cy="3881439"/>
          </a:xfrm>
        </p:spPr>
        <p:txBody>
          <a:bodyPr anchor="ctr">
            <a:normAutofit/>
          </a:bodyPr>
          <a:lstStyle>
            <a:lvl1pPr marL="0" indent="0" algn="ctr">
              <a:buFont typeface="Arial" panose="020B0604020202020204" pitchFamily="34" charset="0"/>
              <a:buNone/>
              <a:defRPr sz="2800">
                <a:solidFill>
                  <a:schemeClr val="tx1"/>
                </a:solidFill>
              </a:defRPr>
            </a:lvl1pPr>
            <a:lvl2pPr marL="457177" indent="0">
              <a:buFont typeface="Courier New" panose="02070309020205020404" pitchFamily="49" charset="0"/>
              <a:buNone/>
              <a:defRPr sz="2400"/>
            </a:lvl2pPr>
            <a:lvl3pPr marL="1257237" indent="-342882">
              <a:buFont typeface="Wingdings" pitchFamily="2" charset="2"/>
              <a:buChar char="§"/>
              <a:defRPr sz="2000"/>
            </a:lvl3pPr>
            <a:lvl4pPr marL="1657268" indent="-285737">
              <a:buFont typeface="Arial" panose="020B0604020202020204" pitchFamily="34" charset="0"/>
              <a:buChar char="•"/>
              <a:defRPr sz="1801"/>
            </a:lvl4pPr>
            <a:lvl5pPr marL="2114446" indent="-285737">
              <a:buFont typeface="Courier New" panose="02070309020205020404" pitchFamily="49" charset="0"/>
              <a:buChar char="o"/>
              <a:defRPr sz="1801"/>
            </a:lvl5pPr>
          </a:lstStyle>
          <a:p>
            <a:pPr lvl="0"/>
            <a:r>
              <a:rPr lang="en-US" dirty="0"/>
              <a:t>Information or a quote can go here in the middle.</a:t>
            </a:r>
          </a:p>
        </p:txBody>
      </p:sp>
      <p:sp>
        <p:nvSpPr>
          <p:cNvPr id="12" name="Slide Number Placeholder 2">
            <a:extLst>
              <a:ext uri="{FF2B5EF4-FFF2-40B4-BE49-F238E27FC236}">
                <a16:creationId xmlns:a16="http://schemas.microsoft.com/office/drawing/2014/main" id="{A560D025-24FF-A246-B49D-F88BAD1C2482}"/>
              </a:ext>
            </a:extLst>
          </p:cNvPr>
          <p:cNvSpPr>
            <a:spLocks noGrp="1"/>
          </p:cNvSpPr>
          <p:nvPr>
            <p:ph type="sldNum" sz="quarter" idx="12"/>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D8DF445D-A118-4555-8C9C-6ADB8E7CF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0961" y="6065219"/>
            <a:ext cx="1275260" cy="572828"/>
          </a:xfrm>
          <a:prstGeom prst="rect">
            <a:avLst/>
          </a:prstGeom>
        </p:spPr>
      </p:pic>
    </p:spTree>
    <p:extLst>
      <p:ext uri="{BB962C8B-B14F-4D97-AF65-F5344CB8AC3E}">
        <p14:creationId xmlns:p14="http://schemas.microsoft.com/office/powerpoint/2010/main" val="41426436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CLICQ! Image+Steps">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1438DF6-DB6E-9241-ADB6-D020994F88B8}"/>
              </a:ext>
            </a:extLst>
          </p:cNvPr>
          <p:cNvSpPr>
            <a:spLocks noGrp="1"/>
          </p:cNvSpPr>
          <p:nvPr>
            <p:ph type="body" sz="quarter" idx="12" hasCustomPrompt="1"/>
          </p:nvPr>
        </p:nvSpPr>
        <p:spPr>
          <a:xfrm>
            <a:off x="1244575" y="2200897"/>
            <a:ext cx="18288" cy="3271624"/>
          </a:xfrm>
          <a:prstGeom prst="rect">
            <a:avLst/>
          </a:prstGeom>
          <a:solidFill>
            <a:schemeClr val="accent3"/>
          </a:solidFill>
        </p:spPr>
        <p:txBody>
          <a:bodyPr/>
          <a:lstStyle>
            <a:lvl1pPr marL="0" indent="0">
              <a:buNone/>
              <a:defRPr/>
            </a:lvl1pPr>
          </a:lstStyle>
          <a:p>
            <a:pPr lvl="0"/>
            <a:r>
              <a:rPr lang="en-US"/>
              <a:t> </a:t>
            </a:r>
          </a:p>
        </p:txBody>
      </p: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5"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522C05A-A49F-F549-8EEE-2732FAE79548}"/>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9CF4D8F-53B0-C741-9F8E-A6E705679F52}"/>
              </a:ext>
            </a:extLst>
          </p:cNvPr>
          <p:cNvSpPr>
            <a:spLocks noGrp="1"/>
          </p:cNvSpPr>
          <p:nvPr>
            <p:ph type="body" sz="quarter" idx="11" hasCustomPrompt="1"/>
          </p:nvPr>
        </p:nvSpPr>
        <p:spPr>
          <a:xfrm>
            <a:off x="914403" y="1901339"/>
            <a:ext cx="660347" cy="660347"/>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18" name="Text Placeholder 4">
            <a:extLst>
              <a:ext uri="{FF2B5EF4-FFF2-40B4-BE49-F238E27FC236}">
                <a16:creationId xmlns:a16="http://schemas.microsoft.com/office/drawing/2014/main" id="{D52E452A-B5A1-0E48-8D1F-BFCDCFF4693A}"/>
              </a:ext>
            </a:extLst>
          </p:cNvPr>
          <p:cNvSpPr>
            <a:spLocks noGrp="1"/>
          </p:cNvSpPr>
          <p:nvPr>
            <p:ph type="body" sz="quarter" idx="13" hasCustomPrompt="1"/>
          </p:nvPr>
        </p:nvSpPr>
        <p:spPr>
          <a:xfrm>
            <a:off x="914403" y="2825165"/>
            <a:ext cx="660347" cy="660347"/>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19" name="Text Placeholder 4">
            <a:extLst>
              <a:ext uri="{FF2B5EF4-FFF2-40B4-BE49-F238E27FC236}">
                <a16:creationId xmlns:a16="http://schemas.microsoft.com/office/drawing/2014/main" id="{450A6E0E-AE92-BE4C-BD96-A472FEDC484A}"/>
              </a:ext>
            </a:extLst>
          </p:cNvPr>
          <p:cNvSpPr>
            <a:spLocks noGrp="1"/>
          </p:cNvSpPr>
          <p:nvPr>
            <p:ph type="body" sz="quarter" idx="14" hasCustomPrompt="1"/>
          </p:nvPr>
        </p:nvSpPr>
        <p:spPr>
          <a:xfrm>
            <a:off x="914403" y="3833833"/>
            <a:ext cx="660347" cy="660347"/>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22" name="Text Placeholder 4">
            <a:extLst>
              <a:ext uri="{FF2B5EF4-FFF2-40B4-BE49-F238E27FC236}">
                <a16:creationId xmlns:a16="http://schemas.microsoft.com/office/drawing/2014/main" id="{81F26DE1-166D-CC4B-89C4-D24593948241}"/>
              </a:ext>
            </a:extLst>
          </p:cNvPr>
          <p:cNvSpPr>
            <a:spLocks noGrp="1"/>
          </p:cNvSpPr>
          <p:nvPr>
            <p:ph type="body" sz="quarter" idx="15" hasCustomPrompt="1"/>
          </p:nvPr>
        </p:nvSpPr>
        <p:spPr>
          <a:xfrm>
            <a:off x="914403" y="4842501"/>
            <a:ext cx="660347" cy="660347"/>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28" name="Title 1">
            <a:extLst>
              <a:ext uri="{FF2B5EF4-FFF2-40B4-BE49-F238E27FC236}">
                <a16:creationId xmlns:a16="http://schemas.microsoft.com/office/drawing/2014/main" id="{E4E157B6-08A4-0848-989E-7A1F3D0E3D33}"/>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Alternate</a:t>
            </a:r>
          </a:p>
        </p:txBody>
      </p:sp>
      <p:sp>
        <p:nvSpPr>
          <p:cNvPr id="31" name="Text Placeholder 5">
            <a:extLst>
              <a:ext uri="{FF2B5EF4-FFF2-40B4-BE49-F238E27FC236}">
                <a16:creationId xmlns:a16="http://schemas.microsoft.com/office/drawing/2014/main" id="{A9E4364B-9B23-274F-B482-B585C1BE2503}"/>
              </a:ext>
            </a:extLst>
          </p:cNvPr>
          <p:cNvSpPr>
            <a:spLocks noGrp="1"/>
          </p:cNvSpPr>
          <p:nvPr>
            <p:ph type="body" sz="quarter" idx="16" hasCustomPrompt="1"/>
          </p:nvPr>
        </p:nvSpPr>
        <p:spPr>
          <a:xfrm>
            <a:off x="1778000" y="1949755"/>
            <a:ext cx="3860800" cy="563515"/>
          </a:xfrm>
        </p:spPr>
        <p:txBody>
          <a:bodyPr anchor="t">
            <a:normAutofit/>
          </a:bodyPr>
          <a:lstStyle>
            <a:lvl1pPr marL="0" indent="0">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Bulleted List</a:t>
            </a:r>
          </a:p>
        </p:txBody>
      </p:sp>
      <p:sp>
        <p:nvSpPr>
          <p:cNvPr id="32" name="Text Placeholder 5">
            <a:extLst>
              <a:ext uri="{FF2B5EF4-FFF2-40B4-BE49-F238E27FC236}">
                <a16:creationId xmlns:a16="http://schemas.microsoft.com/office/drawing/2014/main" id="{A8C8569C-08E7-AA49-94CA-8CDF3B025995}"/>
              </a:ext>
            </a:extLst>
          </p:cNvPr>
          <p:cNvSpPr>
            <a:spLocks noGrp="1"/>
          </p:cNvSpPr>
          <p:nvPr>
            <p:ph type="body" sz="quarter" idx="17" hasCustomPrompt="1"/>
          </p:nvPr>
        </p:nvSpPr>
        <p:spPr>
          <a:xfrm>
            <a:off x="1778000" y="2864155"/>
            <a:ext cx="3860800" cy="563515"/>
          </a:xfrm>
        </p:spPr>
        <p:txBody>
          <a:bodyPr anchor="t">
            <a:normAutofit/>
          </a:bodyPr>
          <a:lstStyle>
            <a:lvl1pPr marL="0" indent="0">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Bulleted List</a:t>
            </a:r>
          </a:p>
        </p:txBody>
      </p:sp>
      <p:sp>
        <p:nvSpPr>
          <p:cNvPr id="33" name="Text Placeholder 5">
            <a:extLst>
              <a:ext uri="{FF2B5EF4-FFF2-40B4-BE49-F238E27FC236}">
                <a16:creationId xmlns:a16="http://schemas.microsoft.com/office/drawing/2014/main" id="{D04AA3E8-8D6B-6B4E-BDC0-21D53245B216}"/>
              </a:ext>
            </a:extLst>
          </p:cNvPr>
          <p:cNvSpPr>
            <a:spLocks noGrp="1"/>
          </p:cNvSpPr>
          <p:nvPr>
            <p:ph type="body" sz="quarter" idx="18" hasCustomPrompt="1"/>
          </p:nvPr>
        </p:nvSpPr>
        <p:spPr>
          <a:xfrm>
            <a:off x="1778000" y="3854755"/>
            <a:ext cx="3860800" cy="563515"/>
          </a:xfrm>
        </p:spPr>
        <p:txBody>
          <a:bodyPr anchor="t">
            <a:normAutofit/>
          </a:bodyPr>
          <a:lstStyle>
            <a:lvl1pPr marL="0" indent="0">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Bulleted List</a:t>
            </a:r>
          </a:p>
        </p:txBody>
      </p:sp>
      <p:sp>
        <p:nvSpPr>
          <p:cNvPr id="34" name="Text Placeholder 5">
            <a:extLst>
              <a:ext uri="{FF2B5EF4-FFF2-40B4-BE49-F238E27FC236}">
                <a16:creationId xmlns:a16="http://schemas.microsoft.com/office/drawing/2014/main" id="{2DC318DB-5124-C34F-947C-F5DC04653820}"/>
              </a:ext>
            </a:extLst>
          </p:cNvPr>
          <p:cNvSpPr>
            <a:spLocks noGrp="1"/>
          </p:cNvSpPr>
          <p:nvPr>
            <p:ph type="body" sz="quarter" idx="19" hasCustomPrompt="1"/>
          </p:nvPr>
        </p:nvSpPr>
        <p:spPr>
          <a:xfrm>
            <a:off x="1778000" y="4870755"/>
            <a:ext cx="3860800" cy="563515"/>
          </a:xfrm>
        </p:spPr>
        <p:txBody>
          <a:bodyPr anchor="t">
            <a:normAutofit/>
          </a:bodyPr>
          <a:lstStyle>
            <a:lvl1pPr marL="0" indent="0">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Bulleted List</a:t>
            </a:r>
          </a:p>
        </p:txBody>
      </p:sp>
      <p:sp>
        <p:nvSpPr>
          <p:cNvPr id="3" name="Picture Placeholder 2">
            <a:extLst>
              <a:ext uri="{FF2B5EF4-FFF2-40B4-BE49-F238E27FC236}">
                <a16:creationId xmlns:a16="http://schemas.microsoft.com/office/drawing/2014/main" id="{0633D53B-2ADB-D445-B797-B54A664DE5A6}"/>
              </a:ext>
            </a:extLst>
          </p:cNvPr>
          <p:cNvSpPr>
            <a:spLocks noGrp="1"/>
          </p:cNvSpPr>
          <p:nvPr>
            <p:ph type="pic" sz="quarter" idx="20"/>
          </p:nvPr>
        </p:nvSpPr>
        <p:spPr>
          <a:xfrm>
            <a:off x="6096000" y="-6350"/>
            <a:ext cx="6096000" cy="6864351"/>
          </a:xfrm>
          <a:solidFill>
            <a:schemeClr val="tx1">
              <a:alpha val="21000"/>
            </a:schemeClr>
          </a:solidFill>
        </p:spPr>
        <p:txBody>
          <a:bodyPr/>
          <a:lstStyle>
            <a:lvl1pPr marL="0" marR="0" indent="0" algn="l" defTabSz="914354" rtl="0" eaLnBrk="1" fontAlgn="auto" latinLnBrk="0" hangingPunct="1">
              <a:lnSpc>
                <a:spcPct val="90000"/>
              </a:lnSpc>
              <a:spcBef>
                <a:spcPts val="1001"/>
              </a:spcBef>
              <a:spcAft>
                <a:spcPts val="0"/>
              </a:spcAft>
              <a:buClrTx/>
              <a:buSzTx/>
              <a:buFontTx/>
              <a:buNone/>
              <a:tabLst/>
              <a:defRPr>
                <a:solidFill>
                  <a:schemeClr val="tx1"/>
                </a:solidFill>
              </a:defRPr>
            </a:lvl1pPr>
          </a:lstStyle>
          <a:p>
            <a:pPr marL="0" marR="0" lvl="0" indent="0" algn="l" defTabSz="914354" rtl="0" eaLnBrk="1" fontAlgn="auto" latinLnBrk="0" hangingPunct="1">
              <a:lnSpc>
                <a:spcPct val="90000"/>
              </a:lnSpc>
              <a:spcBef>
                <a:spcPts val="1001"/>
              </a:spcBef>
              <a:spcAft>
                <a:spcPts val="0"/>
              </a:spcAft>
              <a:buClrTx/>
              <a:buSzTx/>
              <a:buFontTx/>
              <a:buNone/>
              <a:tabLst/>
              <a:defRPr/>
            </a:pPr>
            <a:r>
              <a:rPr lang="en-US"/>
              <a:t>Click icon to add picture</a:t>
            </a:r>
            <a:endParaRPr lang="en-US" dirty="0"/>
          </a:p>
        </p:txBody>
      </p:sp>
      <p:sp>
        <p:nvSpPr>
          <p:cNvPr id="20" name="Slide Number Placeholder 2">
            <a:extLst>
              <a:ext uri="{FF2B5EF4-FFF2-40B4-BE49-F238E27FC236}">
                <a16:creationId xmlns:a16="http://schemas.microsoft.com/office/drawing/2014/main" id="{06DBEEE9-B67A-DB4E-8F97-D98EBB3437FA}"/>
              </a:ext>
            </a:extLst>
          </p:cNvPr>
          <p:cNvSpPr>
            <a:spLocks noGrp="1"/>
          </p:cNvSpPr>
          <p:nvPr>
            <p:ph type="sldNum" sz="quarter" idx="21"/>
          </p:nvPr>
        </p:nvSpPr>
        <p:spPr>
          <a:xfrm>
            <a:off x="9037673" y="6178768"/>
            <a:ext cx="2743200" cy="365125"/>
          </a:xfrm>
        </p:spPr>
        <p:txBody>
          <a:bodyPr/>
          <a:lstStyle>
            <a:lvl1pPr>
              <a:defRPr sz="1401">
                <a:solidFill>
                  <a:schemeClr val="bg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E8B595A1-6DEB-452F-8ACD-A4157968ED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1" y="6052971"/>
            <a:ext cx="1372972" cy="616719"/>
          </a:xfrm>
          <a:prstGeom prst="rect">
            <a:avLst/>
          </a:prstGeom>
        </p:spPr>
      </p:pic>
    </p:spTree>
    <p:extLst>
      <p:ext uri="{BB962C8B-B14F-4D97-AF65-F5344CB8AC3E}">
        <p14:creationId xmlns:p14="http://schemas.microsoft.com/office/powerpoint/2010/main" val="2305846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LICQ! Image+Timelin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90B7B7-E1DC-254D-B895-2AF9ADC1D021}"/>
              </a:ext>
            </a:extLst>
          </p:cNvPr>
          <p:cNvSpPr>
            <a:spLocks noGrp="1"/>
          </p:cNvSpPr>
          <p:nvPr>
            <p:ph type="pic" sz="quarter" idx="21"/>
          </p:nvPr>
        </p:nvSpPr>
        <p:spPr>
          <a:xfrm>
            <a:off x="-12700" y="-1"/>
            <a:ext cx="12384089" cy="2825713"/>
          </a:xfrm>
          <a:solidFill>
            <a:schemeClr val="tx1">
              <a:alpha val="20000"/>
            </a:schemeClr>
          </a:solidFill>
        </p:spPr>
        <p:txBody>
          <a:bodyPr/>
          <a:lstStyle>
            <a:lvl1pPr marL="0" marR="0" indent="0" algn="l" defTabSz="914354" rtl="0" eaLnBrk="1" fontAlgn="auto" latinLnBrk="0" hangingPunct="1">
              <a:lnSpc>
                <a:spcPct val="90000"/>
              </a:lnSpc>
              <a:spcBef>
                <a:spcPts val="1001"/>
              </a:spcBef>
              <a:spcAft>
                <a:spcPts val="0"/>
              </a:spcAft>
              <a:buClrTx/>
              <a:buSzTx/>
              <a:buFontTx/>
              <a:buNone/>
              <a:tabLst/>
              <a:defRPr>
                <a:solidFill>
                  <a:schemeClr val="tx1"/>
                </a:solidFill>
              </a:defRPr>
            </a:lvl1pPr>
          </a:lstStyle>
          <a:p>
            <a:pPr marL="0" marR="0" lvl="0" indent="0" algn="l" defTabSz="914354" rtl="0" eaLnBrk="1" fontAlgn="auto" latinLnBrk="0" hangingPunct="1">
              <a:lnSpc>
                <a:spcPct val="90000"/>
              </a:lnSpc>
              <a:spcBef>
                <a:spcPts val="1001"/>
              </a:spcBef>
              <a:spcAft>
                <a:spcPts val="0"/>
              </a:spcAft>
              <a:buClrTx/>
              <a:buSzTx/>
              <a:buFontTx/>
              <a:buNone/>
              <a:tabLst/>
              <a:defRPr/>
            </a:pPr>
            <a:r>
              <a:rPr lang="en-US"/>
              <a:t>Click icon to add picture</a:t>
            </a:r>
            <a:endParaRPr lang="en-US" dirty="0"/>
          </a:p>
        </p:txBody>
      </p: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5"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30364" y="1757585"/>
            <a:ext cx="6323281" cy="766116"/>
          </a:xfrm>
          <a:prstGeom prst="rect">
            <a:avLst/>
          </a:prstGeom>
        </p:spPr>
      </p:pic>
      <p:cxnSp>
        <p:nvCxnSpPr>
          <p:cNvPr id="16" name="Straight Connector 15">
            <a:extLst>
              <a:ext uri="{FF2B5EF4-FFF2-40B4-BE49-F238E27FC236}">
                <a16:creationId xmlns:a16="http://schemas.microsoft.com/office/drawing/2014/main" id="{2A51CA95-FB8F-6542-85A6-1CB8B96273A2}"/>
              </a:ext>
            </a:extLst>
          </p:cNvPr>
          <p:cNvCxnSpPr>
            <a:cxnSpLocks/>
          </p:cNvCxnSpPr>
          <p:nvPr/>
        </p:nvCxnSpPr>
        <p:spPr>
          <a:xfrm>
            <a:off x="-12700" y="2825715"/>
            <a:ext cx="122046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4" descr="Dates or Icons">
            <a:extLst>
              <a:ext uri="{FF2B5EF4-FFF2-40B4-BE49-F238E27FC236}">
                <a16:creationId xmlns:a16="http://schemas.microsoft.com/office/drawing/2014/main" id="{E1836C94-9116-6A44-9A37-52B1D6AA144E}"/>
              </a:ext>
            </a:extLst>
          </p:cNvPr>
          <p:cNvSpPr>
            <a:spLocks noGrp="1"/>
          </p:cNvSpPr>
          <p:nvPr>
            <p:ph type="body" sz="quarter" idx="11" hasCustomPrompt="1"/>
          </p:nvPr>
        </p:nvSpPr>
        <p:spPr>
          <a:xfrm>
            <a:off x="1264815" y="2220523"/>
            <a:ext cx="1185055"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17" name="Text Placeholder 4" descr="Dates or Icons">
            <a:extLst>
              <a:ext uri="{FF2B5EF4-FFF2-40B4-BE49-F238E27FC236}">
                <a16:creationId xmlns:a16="http://schemas.microsoft.com/office/drawing/2014/main" id="{5ADA231D-BE9F-1A44-816C-F12B525421CA}"/>
              </a:ext>
            </a:extLst>
          </p:cNvPr>
          <p:cNvSpPr>
            <a:spLocks noGrp="1"/>
          </p:cNvSpPr>
          <p:nvPr>
            <p:ph type="body" sz="quarter" idx="12" hasCustomPrompt="1"/>
          </p:nvPr>
        </p:nvSpPr>
        <p:spPr>
          <a:xfrm>
            <a:off x="3383855" y="2220523"/>
            <a:ext cx="1185055"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18" name="Text Placeholder 4" descr="Dates or Icons">
            <a:extLst>
              <a:ext uri="{FF2B5EF4-FFF2-40B4-BE49-F238E27FC236}">
                <a16:creationId xmlns:a16="http://schemas.microsoft.com/office/drawing/2014/main" id="{B0EE25D9-DFFA-3F4C-81E9-E2E254AD0808}"/>
              </a:ext>
            </a:extLst>
          </p:cNvPr>
          <p:cNvSpPr>
            <a:spLocks noGrp="1"/>
          </p:cNvSpPr>
          <p:nvPr>
            <p:ph type="body" sz="quarter" idx="13" hasCustomPrompt="1"/>
          </p:nvPr>
        </p:nvSpPr>
        <p:spPr>
          <a:xfrm>
            <a:off x="5502899" y="2233190"/>
            <a:ext cx="1185055"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19" name="Text Placeholder 4" descr="Dates or Icons">
            <a:extLst>
              <a:ext uri="{FF2B5EF4-FFF2-40B4-BE49-F238E27FC236}">
                <a16:creationId xmlns:a16="http://schemas.microsoft.com/office/drawing/2014/main" id="{63B224B7-3F63-B04E-BC57-FCD123EA5DB2}"/>
              </a:ext>
            </a:extLst>
          </p:cNvPr>
          <p:cNvSpPr>
            <a:spLocks noGrp="1"/>
          </p:cNvSpPr>
          <p:nvPr>
            <p:ph type="body" sz="quarter" idx="14" hasCustomPrompt="1"/>
          </p:nvPr>
        </p:nvSpPr>
        <p:spPr>
          <a:xfrm>
            <a:off x="7630720" y="2220523"/>
            <a:ext cx="1185055"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22" name="Text Placeholder 4" descr="Dates or Icons">
            <a:extLst>
              <a:ext uri="{FF2B5EF4-FFF2-40B4-BE49-F238E27FC236}">
                <a16:creationId xmlns:a16="http://schemas.microsoft.com/office/drawing/2014/main" id="{7217A956-3E1C-6248-B49F-E9370819986B}"/>
              </a:ext>
            </a:extLst>
          </p:cNvPr>
          <p:cNvSpPr>
            <a:spLocks noGrp="1"/>
          </p:cNvSpPr>
          <p:nvPr>
            <p:ph type="body" sz="quarter" idx="15" hasCustomPrompt="1"/>
          </p:nvPr>
        </p:nvSpPr>
        <p:spPr>
          <a:xfrm>
            <a:off x="9758543" y="2220523"/>
            <a:ext cx="1185055"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24" name="Text Placeholder 5">
            <a:extLst>
              <a:ext uri="{FF2B5EF4-FFF2-40B4-BE49-F238E27FC236}">
                <a16:creationId xmlns:a16="http://schemas.microsoft.com/office/drawing/2014/main" id="{BA4B569B-7C10-4D45-A780-AC7B39B6D84B}"/>
              </a:ext>
            </a:extLst>
          </p:cNvPr>
          <p:cNvSpPr>
            <a:spLocks noGrp="1"/>
          </p:cNvSpPr>
          <p:nvPr>
            <p:ph type="body" sz="quarter" idx="16" hasCustomPrompt="1"/>
          </p:nvPr>
        </p:nvSpPr>
        <p:spPr>
          <a:xfrm>
            <a:off x="914404" y="3642917"/>
            <a:ext cx="1855337" cy="563515"/>
          </a:xfrm>
        </p:spPr>
        <p:txBody>
          <a:bodyPr anchor="t">
            <a:normAutofit/>
          </a:bodyPr>
          <a:lstStyle>
            <a:lvl1pPr marL="0" indent="0" algn="ctr">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Visual List</a:t>
            </a:r>
          </a:p>
        </p:txBody>
      </p:sp>
      <p:sp>
        <p:nvSpPr>
          <p:cNvPr id="25" name="Title 1">
            <a:extLst>
              <a:ext uri="{FF2B5EF4-FFF2-40B4-BE49-F238E27FC236}">
                <a16:creationId xmlns:a16="http://schemas.microsoft.com/office/drawing/2014/main" id="{70998ADD-2553-3044-B22A-2EE9864AE6E4}"/>
              </a:ext>
            </a:extLst>
          </p:cNvPr>
          <p:cNvSpPr>
            <a:spLocks noGrp="1"/>
          </p:cNvSpPr>
          <p:nvPr>
            <p:ph type="ctrTitle" hasCustomPrompt="1"/>
          </p:nvPr>
        </p:nvSpPr>
        <p:spPr>
          <a:xfrm>
            <a:off x="914404" y="5140602"/>
            <a:ext cx="10363201" cy="563524"/>
          </a:xfrm>
        </p:spPr>
        <p:txBody>
          <a:bodyPr anchor="t">
            <a:normAutofit/>
          </a:bodyPr>
          <a:lstStyle>
            <a:lvl1pPr algn="l">
              <a:defRPr sz="3200">
                <a:solidFill>
                  <a:srgbClr val="003296"/>
                </a:solidFill>
              </a:defRPr>
            </a:lvl1pPr>
          </a:lstStyle>
          <a:p>
            <a:r>
              <a:rPr lang="en-US" dirty="0"/>
              <a:t>Title here - Alternate</a:t>
            </a:r>
          </a:p>
        </p:txBody>
      </p:sp>
      <p:cxnSp>
        <p:nvCxnSpPr>
          <p:cNvPr id="27" name="Straight Connector 26">
            <a:extLst>
              <a:ext uri="{FF2B5EF4-FFF2-40B4-BE49-F238E27FC236}">
                <a16:creationId xmlns:a16="http://schemas.microsoft.com/office/drawing/2014/main" id="{FA486747-4B62-1146-902D-4FA3798254A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 Placeholder 5">
            <a:extLst>
              <a:ext uri="{FF2B5EF4-FFF2-40B4-BE49-F238E27FC236}">
                <a16:creationId xmlns:a16="http://schemas.microsoft.com/office/drawing/2014/main" id="{A0971EC2-AB4B-8244-958F-3A7473B2CA4D}"/>
              </a:ext>
            </a:extLst>
          </p:cNvPr>
          <p:cNvSpPr>
            <a:spLocks noGrp="1"/>
          </p:cNvSpPr>
          <p:nvPr>
            <p:ph type="body" sz="quarter" idx="17" hasCustomPrompt="1"/>
          </p:nvPr>
        </p:nvSpPr>
        <p:spPr>
          <a:xfrm>
            <a:off x="3041653" y="3642917"/>
            <a:ext cx="1855337" cy="563515"/>
          </a:xfrm>
        </p:spPr>
        <p:txBody>
          <a:bodyPr anchor="t">
            <a:normAutofit/>
          </a:bodyPr>
          <a:lstStyle>
            <a:lvl1pPr marL="0" indent="0" algn="ctr">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Visual List</a:t>
            </a:r>
          </a:p>
        </p:txBody>
      </p:sp>
      <p:sp>
        <p:nvSpPr>
          <p:cNvPr id="29" name="Text Placeholder 5">
            <a:extLst>
              <a:ext uri="{FF2B5EF4-FFF2-40B4-BE49-F238E27FC236}">
                <a16:creationId xmlns:a16="http://schemas.microsoft.com/office/drawing/2014/main" id="{07010168-B739-7649-9F0F-C18F879CD9F7}"/>
              </a:ext>
            </a:extLst>
          </p:cNvPr>
          <p:cNvSpPr>
            <a:spLocks noGrp="1"/>
          </p:cNvSpPr>
          <p:nvPr>
            <p:ph type="body" sz="quarter" idx="18" hasCustomPrompt="1"/>
          </p:nvPr>
        </p:nvSpPr>
        <p:spPr>
          <a:xfrm>
            <a:off x="5168904" y="3642917"/>
            <a:ext cx="1855337" cy="563515"/>
          </a:xfrm>
        </p:spPr>
        <p:txBody>
          <a:bodyPr anchor="t">
            <a:normAutofit/>
          </a:bodyPr>
          <a:lstStyle>
            <a:lvl1pPr marL="0" indent="0" algn="ctr">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Visual List</a:t>
            </a:r>
          </a:p>
        </p:txBody>
      </p:sp>
      <p:sp>
        <p:nvSpPr>
          <p:cNvPr id="30" name="Text Placeholder 5">
            <a:extLst>
              <a:ext uri="{FF2B5EF4-FFF2-40B4-BE49-F238E27FC236}">
                <a16:creationId xmlns:a16="http://schemas.microsoft.com/office/drawing/2014/main" id="{3D66A21B-D9F0-5E47-AACE-66137EE7A356}"/>
              </a:ext>
            </a:extLst>
          </p:cNvPr>
          <p:cNvSpPr>
            <a:spLocks noGrp="1"/>
          </p:cNvSpPr>
          <p:nvPr>
            <p:ph type="body" sz="quarter" idx="19" hasCustomPrompt="1"/>
          </p:nvPr>
        </p:nvSpPr>
        <p:spPr>
          <a:xfrm>
            <a:off x="7296154" y="3642917"/>
            <a:ext cx="1855337" cy="563515"/>
          </a:xfrm>
        </p:spPr>
        <p:txBody>
          <a:bodyPr anchor="t">
            <a:normAutofit/>
          </a:bodyPr>
          <a:lstStyle>
            <a:lvl1pPr marL="0" indent="0" algn="ctr">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Visual List</a:t>
            </a:r>
          </a:p>
        </p:txBody>
      </p:sp>
      <p:sp>
        <p:nvSpPr>
          <p:cNvPr id="31" name="Text Placeholder 5">
            <a:extLst>
              <a:ext uri="{FF2B5EF4-FFF2-40B4-BE49-F238E27FC236}">
                <a16:creationId xmlns:a16="http://schemas.microsoft.com/office/drawing/2014/main" id="{15CDF808-A6B5-A642-A3FC-E7C2612EDFAD}"/>
              </a:ext>
            </a:extLst>
          </p:cNvPr>
          <p:cNvSpPr>
            <a:spLocks noGrp="1"/>
          </p:cNvSpPr>
          <p:nvPr>
            <p:ph type="body" sz="quarter" idx="20" hasCustomPrompt="1"/>
          </p:nvPr>
        </p:nvSpPr>
        <p:spPr>
          <a:xfrm>
            <a:off x="9423402" y="3642917"/>
            <a:ext cx="1855337" cy="563515"/>
          </a:xfrm>
        </p:spPr>
        <p:txBody>
          <a:bodyPr anchor="t">
            <a:normAutofit/>
          </a:bodyPr>
          <a:lstStyle>
            <a:lvl1pPr marL="0" indent="0" algn="ctr">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Visual List</a:t>
            </a:r>
          </a:p>
        </p:txBody>
      </p:sp>
      <p:sp>
        <p:nvSpPr>
          <p:cNvPr id="32" name="Slide Number Placeholder 2">
            <a:extLst>
              <a:ext uri="{FF2B5EF4-FFF2-40B4-BE49-F238E27FC236}">
                <a16:creationId xmlns:a16="http://schemas.microsoft.com/office/drawing/2014/main" id="{206F7364-CD6C-274D-939A-C8AB53BEDEAC}"/>
              </a:ext>
            </a:extLst>
          </p:cNvPr>
          <p:cNvSpPr>
            <a:spLocks noGrp="1"/>
          </p:cNvSpPr>
          <p:nvPr>
            <p:ph type="sldNum" sz="quarter" idx="22"/>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3B1B03FC-34BB-410D-85EA-70E739EAA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0929" y="6053537"/>
            <a:ext cx="1301820" cy="584759"/>
          </a:xfrm>
          <a:prstGeom prst="rect">
            <a:avLst/>
          </a:prstGeom>
        </p:spPr>
      </p:pic>
    </p:spTree>
    <p:extLst>
      <p:ext uri="{BB962C8B-B14F-4D97-AF65-F5344CB8AC3E}">
        <p14:creationId xmlns:p14="http://schemas.microsoft.com/office/powerpoint/2010/main" val="1168707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1_CLICQ!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Bulleted Text</a:t>
            </a:r>
          </a:p>
        </p:txBody>
      </p:sp>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6"/>
            <a:ext cx="10363200" cy="3881439"/>
          </a:xfrm>
        </p:spPr>
        <p:txBody>
          <a:bodyPr anchor="t">
            <a:normAutofit/>
          </a:bodyPr>
          <a:lstStyle>
            <a:lvl1pPr marL="457177" indent="-457177">
              <a:buFont typeface="Arial" panose="020B0604020202020204" pitchFamily="34" charset="0"/>
              <a:buChar char="•"/>
              <a:defRPr sz="2800"/>
            </a:lvl1pPr>
            <a:lvl2pPr marL="800060" indent="-342882">
              <a:buFont typeface="Courier New" panose="02070309020205020404" pitchFamily="49" charset="0"/>
              <a:buChar char="o"/>
              <a:defRPr sz="2400"/>
            </a:lvl2pPr>
            <a:lvl3pPr marL="1257237" indent="-342882">
              <a:buFont typeface="Wingdings" pitchFamily="2" charset="2"/>
              <a:buChar char="§"/>
              <a:defRPr sz="2000"/>
            </a:lvl3pPr>
            <a:lvl4pPr marL="1657268" indent="-285737">
              <a:buFont typeface="Arial" panose="020B0604020202020204" pitchFamily="34" charset="0"/>
              <a:buChar char="•"/>
              <a:defRPr sz="1801"/>
            </a:lvl4pPr>
            <a:lvl5pPr marL="2114446" indent="-285737">
              <a:buFont typeface="Courier New" panose="02070309020205020404" pitchFamily="49" charset="0"/>
              <a:buChar char="o"/>
              <a:defRPr sz="1801"/>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8" name="Slide Number Placeholder 2">
            <a:extLst>
              <a:ext uri="{FF2B5EF4-FFF2-40B4-BE49-F238E27FC236}">
                <a16:creationId xmlns:a16="http://schemas.microsoft.com/office/drawing/2014/main" id="{16C005AD-705B-1543-9D5C-A510705EF2A3}"/>
              </a:ext>
            </a:extLst>
          </p:cNvPr>
          <p:cNvSpPr>
            <a:spLocks noGrp="1"/>
          </p:cNvSpPr>
          <p:nvPr>
            <p:ph type="sldNum" sz="quarter" idx="12"/>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3209690824"/>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2_CLICQ!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Bullets and Image</a:t>
            </a:r>
          </a:p>
        </p:txBody>
      </p: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9" y="1743076"/>
            <a:ext cx="47244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7" name="Picture Placeholder 2">
            <a:extLst>
              <a:ext uri="{FF2B5EF4-FFF2-40B4-BE49-F238E27FC236}">
                <a16:creationId xmlns:a16="http://schemas.microsoft.com/office/drawing/2014/main" id="{67A3005D-62F0-BF42-831F-C457DB3AA16B}"/>
              </a:ext>
            </a:extLst>
          </p:cNvPr>
          <p:cNvSpPr>
            <a:spLocks noGrp="1"/>
          </p:cNvSpPr>
          <p:nvPr>
            <p:ph type="pic" sz="quarter" idx="20"/>
          </p:nvPr>
        </p:nvSpPr>
        <p:spPr>
          <a:xfrm>
            <a:off x="6554073" y="1743076"/>
            <a:ext cx="4724400" cy="3881439"/>
          </a:xfrm>
          <a:solidFill>
            <a:schemeClr val="tx1">
              <a:alpha val="21000"/>
            </a:schemeClr>
          </a:solidFill>
        </p:spPr>
        <p:txBody>
          <a:bodyPr/>
          <a:lstStyle>
            <a:lvl1pPr marL="0" marR="0" indent="0" algn="ctr" defTabSz="914354" rtl="0" eaLnBrk="1" fontAlgn="auto" latinLnBrk="0" hangingPunct="1">
              <a:lnSpc>
                <a:spcPct val="90000"/>
              </a:lnSpc>
              <a:spcBef>
                <a:spcPts val="1001"/>
              </a:spcBef>
              <a:spcAft>
                <a:spcPts val="0"/>
              </a:spcAft>
              <a:buClrTx/>
              <a:buSzTx/>
              <a:buFontTx/>
              <a:buNone/>
              <a:tabLst/>
              <a:defRPr>
                <a:solidFill>
                  <a:schemeClr val="tx1"/>
                </a:solidFill>
              </a:defRPr>
            </a:lvl1pPr>
          </a:lstStyle>
          <a:p>
            <a:pPr marL="0" marR="0" lvl="0" indent="0" algn="l" defTabSz="914354" rtl="0" eaLnBrk="1" fontAlgn="auto" latinLnBrk="0" hangingPunct="1">
              <a:lnSpc>
                <a:spcPct val="90000"/>
              </a:lnSpc>
              <a:spcBef>
                <a:spcPts val="1001"/>
              </a:spcBef>
              <a:spcAft>
                <a:spcPts val="0"/>
              </a:spcAft>
              <a:buClrTx/>
              <a:buSzTx/>
              <a:buFontTx/>
              <a:buNone/>
              <a:tabLst/>
              <a:defRPr/>
            </a:pPr>
            <a:r>
              <a:rPr lang="en-US"/>
              <a:t>Click icon to add picture</a:t>
            </a:r>
            <a:endParaRPr lang="en-US" dirty="0"/>
          </a:p>
        </p:txBody>
      </p:sp>
      <p:sp>
        <p:nvSpPr>
          <p:cNvPr id="14" name="Slide Number Placeholder 2">
            <a:extLst>
              <a:ext uri="{FF2B5EF4-FFF2-40B4-BE49-F238E27FC236}">
                <a16:creationId xmlns:a16="http://schemas.microsoft.com/office/drawing/2014/main" id="{648C53C8-6786-A449-BE78-4A0F4C831366}"/>
              </a:ext>
            </a:extLst>
          </p:cNvPr>
          <p:cNvSpPr>
            <a:spLocks noGrp="1"/>
          </p:cNvSpPr>
          <p:nvPr>
            <p:ph type="sldNum" sz="quarter" idx="21"/>
          </p:nvPr>
        </p:nvSpPr>
        <p:spPr>
          <a:xfrm>
            <a:off x="9037673" y="626268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3712881388"/>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65192D-323C-4BD3-B95D-9A9B738C7D6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ECFDA28-F51E-4335-8DA5-EFB6FAFDEB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7A65BB-9C1E-4AE5-B4B8-7AA9D56583DA}"/>
              </a:ext>
            </a:extLst>
          </p:cNvPr>
          <p:cNvSpPr>
            <a:spLocks noGrp="1"/>
          </p:cNvSpPr>
          <p:nvPr>
            <p:ph type="sldNum" sz="quarter" idx="12"/>
          </p:nvPr>
        </p:nvSpPr>
        <p:spPr/>
        <p:txBody>
          <a:bodyPr/>
          <a:lstStyle/>
          <a:p>
            <a:fld id="{1EA85E74-CFD1-43C2-9168-DB4B3F980C18}" type="slidenum">
              <a:rPr lang="en-US" smtClean="0"/>
              <a:t>‹#›</a:t>
            </a:fld>
            <a:endParaRPr lang="en-US"/>
          </a:p>
        </p:txBody>
      </p:sp>
    </p:spTree>
    <p:extLst>
      <p:ext uri="{BB962C8B-B14F-4D97-AF65-F5344CB8AC3E}">
        <p14:creationId xmlns:p14="http://schemas.microsoft.com/office/powerpoint/2010/main" val="8961382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CLICQ! Cov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77FF1F9-9684-5F4D-B267-C4FA7828A0BF}"/>
              </a:ext>
            </a:extLst>
          </p:cNvPr>
          <p:cNvSpPr/>
          <p:nvPr/>
        </p:nvSpPr>
        <p:spPr>
          <a:xfrm rot="16200000">
            <a:off x="3245897" y="-2071564"/>
            <a:ext cx="6874111" cy="11018111"/>
          </a:xfrm>
          <a:prstGeom prst="rect">
            <a:avLst/>
          </a:prstGeom>
          <a:gradFill>
            <a:gsLst>
              <a:gs pos="0">
                <a:schemeClr val="bg1"/>
              </a:gs>
              <a:gs pos="84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5" name="Rectangle 14">
            <a:extLst>
              <a:ext uri="{FF2B5EF4-FFF2-40B4-BE49-F238E27FC236}">
                <a16:creationId xmlns:a16="http://schemas.microsoft.com/office/drawing/2014/main" id="{B9534ED5-DCC7-DF42-B8F2-1970D87FFECA}"/>
              </a:ext>
            </a:extLst>
          </p:cNvPr>
          <p:cNvSpPr/>
          <p:nvPr/>
        </p:nvSpPr>
        <p:spPr>
          <a:xfrm>
            <a:off x="2" y="2"/>
            <a:ext cx="1173892" cy="6857999"/>
          </a:xfrm>
          <a:prstGeom prst="rect">
            <a:avLst/>
          </a:prstGeom>
          <a:gradFill>
            <a:gsLst>
              <a:gs pos="16000">
                <a:schemeClr val="accent1">
                  <a:lumMod val="75000"/>
                </a:schemeClr>
              </a:gs>
              <a:gs pos="100000">
                <a:srgbClr val="F4D72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2883272" y="3016487"/>
            <a:ext cx="6692507" cy="1388672"/>
          </a:xfrm>
        </p:spPr>
        <p:txBody>
          <a:bodyPr anchor="t" anchorCtr="0">
            <a:normAutofit/>
          </a:bodyPr>
          <a:lstStyle>
            <a:lvl1pPr algn="l">
              <a:defRPr sz="4800">
                <a:solidFill>
                  <a:srgbClr val="003296"/>
                </a:solidFill>
                <a:effectLst>
                  <a:innerShdw blurRad="63500" dist="50800" dir="13500000">
                    <a:prstClr val="black">
                      <a:alpha val="50000"/>
                    </a:prstClr>
                  </a:innerShdw>
                </a:effectLst>
              </a:defRPr>
            </a:lvl1pPr>
          </a:lstStyle>
          <a:p>
            <a:r>
              <a:rPr lang="en-US" dirty="0"/>
              <a:t>Title Area</a:t>
            </a:r>
            <a:br>
              <a:rPr lang="en-US" dirty="0"/>
            </a:br>
            <a:r>
              <a:rPr lang="en-US" dirty="0"/>
              <a:t>Two Lines</a:t>
            </a:r>
          </a:p>
        </p:txBody>
      </p:sp>
      <p:sp>
        <p:nvSpPr>
          <p:cNvPr id="3" name="Subtitle 2">
            <a:extLst>
              <a:ext uri="{FF2B5EF4-FFF2-40B4-BE49-F238E27FC236}">
                <a16:creationId xmlns:a16="http://schemas.microsoft.com/office/drawing/2014/main" id="{A2144F37-9150-6740-8669-89477261BF9F}"/>
              </a:ext>
            </a:extLst>
          </p:cNvPr>
          <p:cNvSpPr>
            <a:spLocks noGrp="1"/>
          </p:cNvSpPr>
          <p:nvPr>
            <p:ph type="subTitle" idx="1" hasCustomPrompt="1"/>
          </p:nvPr>
        </p:nvSpPr>
        <p:spPr>
          <a:xfrm>
            <a:off x="2883271" y="4538298"/>
            <a:ext cx="6692511" cy="385764"/>
          </a:xfrm>
        </p:spPr>
        <p:txBody>
          <a:bodyPr/>
          <a:lstStyle>
            <a:lvl1pPr marL="0" indent="0" algn="l">
              <a:buNone/>
              <a:defRPr sz="2400">
                <a:solidFill>
                  <a:srgbClr val="003296"/>
                </a:solidFill>
                <a:latin typeface="+mn-lt"/>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Subtitle Line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2883272" y="5978529"/>
            <a:ext cx="930873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2785839" y="879471"/>
            <a:ext cx="94061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57217" y="83901"/>
            <a:ext cx="7437743" cy="766116"/>
          </a:xfrm>
          <a:prstGeom prst="rect">
            <a:avLst/>
          </a:prstGeom>
        </p:spPr>
      </p:pic>
      <p:sp>
        <p:nvSpPr>
          <p:cNvPr id="6" name="Text Placeholder 5">
            <a:extLst>
              <a:ext uri="{FF2B5EF4-FFF2-40B4-BE49-F238E27FC236}">
                <a16:creationId xmlns:a16="http://schemas.microsoft.com/office/drawing/2014/main" id="{77E85142-A4B8-6543-BB2C-770C297857C6}"/>
              </a:ext>
            </a:extLst>
          </p:cNvPr>
          <p:cNvSpPr>
            <a:spLocks noGrp="1"/>
          </p:cNvSpPr>
          <p:nvPr>
            <p:ph type="body" sz="quarter" idx="11" hasCustomPrompt="1"/>
          </p:nvPr>
        </p:nvSpPr>
        <p:spPr>
          <a:xfrm>
            <a:off x="2883272" y="5098244"/>
            <a:ext cx="6692507" cy="417512"/>
          </a:xfrm>
        </p:spPr>
        <p:txBody>
          <a:bodyPr>
            <a:noAutofit/>
          </a:bodyPr>
          <a:lstStyle>
            <a:lvl1pPr marL="0" indent="0" algn="l">
              <a:buNone/>
              <a:defRPr sz="2000">
                <a:solidFill>
                  <a:schemeClr val="tx1"/>
                </a:solidFill>
              </a:defRPr>
            </a:lvl1pPr>
          </a:lstStyle>
          <a:p>
            <a:pPr lvl="0"/>
            <a:r>
              <a:rPr lang="en-US" dirty="0"/>
              <a:t>Speaker | Date</a:t>
            </a:r>
          </a:p>
        </p:txBody>
      </p:sp>
      <p:pic>
        <p:nvPicPr>
          <p:cNvPr id="5" name="Picture 4" descr="Logo&#10;&#10;Description automatically generated">
            <a:extLst>
              <a:ext uri="{FF2B5EF4-FFF2-40B4-BE49-F238E27FC236}">
                <a16:creationId xmlns:a16="http://schemas.microsoft.com/office/drawing/2014/main" id="{99F77369-8F04-4BDA-95C7-122A05CAB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727" y="854418"/>
            <a:ext cx="3793796" cy="1704117"/>
          </a:xfrm>
          <a:prstGeom prst="rect">
            <a:avLst/>
          </a:prstGeom>
        </p:spPr>
      </p:pic>
      <p:pic>
        <p:nvPicPr>
          <p:cNvPr id="8" name="Picture 7" descr="Logo&#10;&#10;Description automatically generated">
            <a:extLst>
              <a:ext uri="{FF2B5EF4-FFF2-40B4-BE49-F238E27FC236}">
                <a16:creationId xmlns:a16="http://schemas.microsoft.com/office/drawing/2014/main" id="{81DF348F-F683-45D3-B387-ADAE20039F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3560" y="5994818"/>
            <a:ext cx="1903919" cy="839776"/>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13265C77-5ADD-40E8-8877-F6B19C771701}"/>
              </a:ext>
            </a:extLst>
          </p:cNvPr>
          <p:cNvPicPr>
            <a:picLocks noChangeAspect="1"/>
          </p:cNvPicPr>
          <p:nvPr/>
        </p:nvPicPr>
        <p:blipFill rotWithShape="1">
          <a:blip r:embed="rId5">
            <a:extLst>
              <a:ext uri="{28A0092B-C50C-407E-A947-70E740481C1C}">
                <a14:useLocalDpi xmlns:a14="http://schemas.microsoft.com/office/drawing/2010/main" val="0"/>
              </a:ext>
            </a:extLst>
          </a:blip>
          <a:srcRect l="13853" r="11527"/>
          <a:stretch/>
        </p:blipFill>
        <p:spPr>
          <a:xfrm>
            <a:off x="5344084" y="6024343"/>
            <a:ext cx="1503831" cy="799404"/>
          </a:xfrm>
          <a:prstGeom prst="rect">
            <a:avLst/>
          </a:prstGeom>
        </p:spPr>
      </p:pic>
      <p:pic>
        <p:nvPicPr>
          <p:cNvPr id="4" name="Picture 3">
            <a:extLst>
              <a:ext uri="{FF2B5EF4-FFF2-40B4-BE49-F238E27FC236}">
                <a16:creationId xmlns:a16="http://schemas.microsoft.com/office/drawing/2014/main" id="{98150E29-091E-4198-BA98-5563DF495489}"/>
              </a:ext>
            </a:extLst>
          </p:cNvPr>
          <p:cNvPicPr>
            <a:picLocks noChangeAspect="1"/>
          </p:cNvPicPr>
          <p:nvPr userDrawn="1"/>
        </p:nvPicPr>
        <p:blipFill>
          <a:blip r:embed="rId6"/>
          <a:stretch>
            <a:fillRect/>
          </a:stretch>
        </p:blipFill>
        <p:spPr>
          <a:xfrm>
            <a:off x="7473406" y="6020143"/>
            <a:ext cx="2102373" cy="784467"/>
          </a:xfrm>
          <a:prstGeom prst="rect">
            <a:avLst/>
          </a:prstGeom>
        </p:spPr>
      </p:pic>
      <p:pic>
        <p:nvPicPr>
          <p:cNvPr id="7" name="Picture 6">
            <a:extLst>
              <a:ext uri="{FF2B5EF4-FFF2-40B4-BE49-F238E27FC236}">
                <a16:creationId xmlns:a16="http://schemas.microsoft.com/office/drawing/2014/main" id="{7E2EB1D9-E1F1-484C-8997-75CA56DCD9B1}"/>
              </a:ext>
            </a:extLst>
          </p:cNvPr>
          <p:cNvPicPr>
            <a:picLocks noChangeAspect="1"/>
          </p:cNvPicPr>
          <p:nvPr userDrawn="1"/>
        </p:nvPicPr>
        <p:blipFill>
          <a:blip r:embed="rId7"/>
          <a:stretch>
            <a:fillRect/>
          </a:stretch>
        </p:blipFill>
        <p:spPr>
          <a:xfrm>
            <a:off x="9629120" y="6021143"/>
            <a:ext cx="1947597" cy="772124"/>
          </a:xfrm>
          <a:prstGeom prst="rect">
            <a:avLst/>
          </a:prstGeom>
        </p:spPr>
      </p:pic>
    </p:spTree>
    <p:extLst>
      <p:ext uri="{BB962C8B-B14F-4D97-AF65-F5344CB8AC3E}">
        <p14:creationId xmlns:p14="http://schemas.microsoft.com/office/powerpoint/2010/main" val="20743369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LICQ! White-Bullets &amp;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3" y="-5729055"/>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Bullets and Image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9" y="1743076"/>
            <a:ext cx="47244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7" name="Picture Placeholder 2">
            <a:extLst>
              <a:ext uri="{FF2B5EF4-FFF2-40B4-BE49-F238E27FC236}">
                <a16:creationId xmlns:a16="http://schemas.microsoft.com/office/drawing/2014/main" id="{67A3005D-62F0-BF42-831F-C457DB3AA16B}"/>
              </a:ext>
            </a:extLst>
          </p:cNvPr>
          <p:cNvSpPr>
            <a:spLocks noGrp="1"/>
          </p:cNvSpPr>
          <p:nvPr>
            <p:ph type="pic" sz="quarter" idx="20"/>
          </p:nvPr>
        </p:nvSpPr>
        <p:spPr>
          <a:xfrm>
            <a:off x="6554073" y="1743076"/>
            <a:ext cx="4724400" cy="3881439"/>
          </a:xfrm>
          <a:solidFill>
            <a:schemeClr val="tx1">
              <a:alpha val="21000"/>
            </a:schemeClr>
          </a:solidFill>
        </p:spPr>
        <p:txBody>
          <a:bodyPr/>
          <a:lstStyle>
            <a:lvl1pPr marL="0" marR="0" indent="0" algn="ctr" defTabSz="914354" rtl="0" eaLnBrk="1" fontAlgn="auto" latinLnBrk="0" hangingPunct="1">
              <a:lnSpc>
                <a:spcPct val="90000"/>
              </a:lnSpc>
              <a:spcBef>
                <a:spcPts val="1001"/>
              </a:spcBef>
              <a:spcAft>
                <a:spcPts val="0"/>
              </a:spcAft>
              <a:buClrTx/>
              <a:buSzTx/>
              <a:buFontTx/>
              <a:buNone/>
              <a:tabLst/>
              <a:defRPr>
                <a:solidFill>
                  <a:schemeClr val="tx1"/>
                </a:solidFill>
              </a:defRPr>
            </a:lvl1pPr>
          </a:lstStyle>
          <a:p>
            <a:pPr marL="0" marR="0" lvl="0" indent="0" algn="l" defTabSz="914354" rtl="0" eaLnBrk="1" fontAlgn="auto" latinLnBrk="0" hangingPunct="1">
              <a:lnSpc>
                <a:spcPct val="90000"/>
              </a:lnSpc>
              <a:spcBef>
                <a:spcPts val="1001"/>
              </a:spcBef>
              <a:spcAft>
                <a:spcPts val="0"/>
              </a:spcAft>
              <a:buClrTx/>
              <a:buSzTx/>
              <a:buFontTx/>
              <a:buNone/>
              <a:tabLst/>
              <a:defRPr/>
            </a:pPr>
            <a:r>
              <a:rPr lang="en-US"/>
              <a:t>Click icon to add picture</a:t>
            </a:r>
            <a:endParaRPr lang="en-US" dirty="0"/>
          </a:p>
        </p:txBody>
      </p:sp>
      <p:sp>
        <p:nvSpPr>
          <p:cNvPr id="14" name="Slide Number Placeholder 2">
            <a:extLst>
              <a:ext uri="{FF2B5EF4-FFF2-40B4-BE49-F238E27FC236}">
                <a16:creationId xmlns:a16="http://schemas.microsoft.com/office/drawing/2014/main" id="{648C53C8-6786-A449-BE78-4A0F4C831366}"/>
              </a:ext>
            </a:extLst>
          </p:cNvPr>
          <p:cNvSpPr>
            <a:spLocks noGrp="1"/>
          </p:cNvSpPr>
          <p:nvPr>
            <p:ph type="sldNum" sz="quarter" idx="21"/>
          </p:nvPr>
        </p:nvSpPr>
        <p:spPr>
          <a:xfrm>
            <a:off x="9037673" y="626268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6BDBB4C8-78A3-476E-8AFA-3C56FFD6A0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3160" y="6181480"/>
            <a:ext cx="1174440" cy="527541"/>
          </a:xfrm>
          <a:prstGeom prst="rect">
            <a:avLst/>
          </a:prstGeom>
        </p:spPr>
      </p:pic>
    </p:spTree>
    <p:extLst>
      <p:ext uri="{BB962C8B-B14F-4D97-AF65-F5344CB8AC3E}">
        <p14:creationId xmlns:p14="http://schemas.microsoft.com/office/powerpoint/2010/main" val="688266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ICQ! White-Bullets &amp; Char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3" y="-5729055"/>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Bullets and Chart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hart Placeholder 7">
            <a:extLst>
              <a:ext uri="{FF2B5EF4-FFF2-40B4-BE49-F238E27FC236}">
                <a16:creationId xmlns:a16="http://schemas.microsoft.com/office/drawing/2014/main" id="{803ED863-68C1-4147-905D-3853161920E0}"/>
              </a:ext>
            </a:extLst>
          </p:cNvPr>
          <p:cNvSpPr>
            <a:spLocks noGrp="1"/>
          </p:cNvSpPr>
          <p:nvPr>
            <p:ph type="chart" sz="quarter" idx="11"/>
          </p:nvPr>
        </p:nvSpPr>
        <p:spPr>
          <a:xfrm>
            <a:off x="6553203" y="1743076"/>
            <a:ext cx="4724400" cy="3881439"/>
          </a:xfrm>
        </p:spPr>
        <p:txBody>
          <a:bodyPr anchor="ctr"/>
          <a:lstStyle>
            <a:lvl1pPr algn="ctr">
              <a:defRPr>
                <a:solidFill>
                  <a:schemeClr val="tx1"/>
                </a:solidFill>
              </a:defRPr>
            </a:lvl1pPr>
          </a:lstStyle>
          <a:p>
            <a:r>
              <a:rPr lang="en-US"/>
              <a:t>Click icon to add chart</a:t>
            </a:r>
            <a:endParaRPr lang="en-US" dirty="0"/>
          </a:p>
        </p:txBody>
      </p: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9" y="1743076"/>
            <a:ext cx="47244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5" name="Slide Number Placeholder 2">
            <a:extLst>
              <a:ext uri="{FF2B5EF4-FFF2-40B4-BE49-F238E27FC236}">
                <a16:creationId xmlns:a16="http://schemas.microsoft.com/office/drawing/2014/main" id="{2D6D9889-814E-8E49-BB47-5B650AD58051}"/>
              </a:ext>
            </a:extLst>
          </p:cNvPr>
          <p:cNvSpPr>
            <a:spLocks noGrp="1"/>
          </p:cNvSpPr>
          <p:nvPr>
            <p:ph type="sldNum" sz="quarter" idx="13"/>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7861281D-07F8-4B4C-AF54-6DDCEB3221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1816" y="6094809"/>
            <a:ext cx="1186689" cy="533044"/>
          </a:xfrm>
          <a:prstGeom prst="rect">
            <a:avLst/>
          </a:prstGeom>
        </p:spPr>
      </p:pic>
    </p:spTree>
    <p:extLst>
      <p:ext uri="{BB962C8B-B14F-4D97-AF65-F5344CB8AC3E}">
        <p14:creationId xmlns:p14="http://schemas.microsoft.com/office/powerpoint/2010/main" val="37783683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ICQ! Image+Conten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ABA5A3A-4691-2C48-8C4C-1050F03685DE}"/>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4AFB4441-9DFA-5F45-962A-81DB39761403}"/>
              </a:ext>
            </a:extLst>
          </p:cNvPr>
          <p:cNvSpPr>
            <a:spLocks noGrp="1"/>
          </p:cNvSpPr>
          <p:nvPr>
            <p:ph type="ctrTitle" hasCustomPrompt="1"/>
          </p:nvPr>
        </p:nvSpPr>
        <p:spPr>
          <a:xfrm>
            <a:off x="6553201" y="934425"/>
            <a:ext cx="4724401" cy="563524"/>
          </a:xfrm>
        </p:spPr>
        <p:txBody>
          <a:bodyPr anchor="t">
            <a:normAutofit/>
          </a:bodyPr>
          <a:lstStyle>
            <a:lvl1pPr algn="l">
              <a:defRPr sz="3200">
                <a:solidFill>
                  <a:srgbClr val="003296"/>
                </a:solidFill>
              </a:defRPr>
            </a:lvl1pPr>
          </a:lstStyle>
          <a:p>
            <a:r>
              <a:rPr lang="en-US" dirty="0"/>
              <a:t>Title Area - Alternate </a:t>
            </a:r>
          </a:p>
        </p:txBody>
      </p:sp>
      <p:sp>
        <p:nvSpPr>
          <p:cNvPr id="19" name="Rectangle 18">
            <a:extLst>
              <a:ext uri="{FF2B5EF4-FFF2-40B4-BE49-F238E27FC236}">
                <a16:creationId xmlns:a16="http://schemas.microsoft.com/office/drawing/2014/main" id="{2E93C2AF-011C-8044-9429-C33BADE417FE}"/>
              </a:ext>
            </a:extLst>
          </p:cNvPr>
          <p:cNvSpPr/>
          <p:nvPr/>
        </p:nvSpPr>
        <p:spPr>
          <a:xfrm>
            <a:off x="3" y="0"/>
            <a:ext cx="457200" cy="6868755"/>
          </a:xfrm>
          <a:prstGeom prst="rect">
            <a:avLst/>
          </a:prstGeom>
          <a:gradFill>
            <a:gsLst>
              <a:gs pos="20000">
                <a:schemeClr val="accent1">
                  <a:lumMod val="75000"/>
                </a:schemeClr>
              </a:gs>
              <a:gs pos="100000">
                <a:srgbClr val="F4D72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 name="Picture Placeholder 2">
            <a:extLst>
              <a:ext uri="{FF2B5EF4-FFF2-40B4-BE49-F238E27FC236}">
                <a16:creationId xmlns:a16="http://schemas.microsoft.com/office/drawing/2014/main" id="{235EC2E8-2543-4649-8D59-623D57F87097}"/>
              </a:ext>
            </a:extLst>
          </p:cNvPr>
          <p:cNvSpPr>
            <a:spLocks noGrp="1"/>
          </p:cNvSpPr>
          <p:nvPr>
            <p:ph type="pic" sz="quarter" idx="12"/>
          </p:nvPr>
        </p:nvSpPr>
        <p:spPr>
          <a:xfrm>
            <a:off x="457201" y="0"/>
            <a:ext cx="5270500" cy="6858000"/>
          </a:xfrm>
          <a:solidFill>
            <a:schemeClr val="tx1">
              <a:alpha val="20000"/>
            </a:schemeClr>
          </a:solidFill>
          <a:ln>
            <a:noFill/>
          </a:ln>
        </p:spPr>
        <p:txBody>
          <a:bodyPr/>
          <a:lstStyle>
            <a:lvl1pPr marL="0" marR="0" indent="0" algn="l" defTabSz="914354" rtl="0" eaLnBrk="1" fontAlgn="auto" latinLnBrk="0" hangingPunct="1">
              <a:lnSpc>
                <a:spcPct val="90000"/>
              </a:lnSpc>
              <a:spcBef>
                <a:spcPts val="1001"/>
              </a:spcBef>
              <a:spcAft>
                <a:spcPts val="0"/>
              </a:spcAft>
              <a:buClrTx/>
              <a:buSzTx/>
              <a:buFontTx/>
              <a:buNone/>
              <a:tabLst/>
              <a:defRPr>
                <a:solidFill>
                  <a:schemeClr val="tx1"/>
                </a:solidFill>
              </a:defRPr>
            </a:lvl1pPr>
          </a:lstStyle>
          <a:p>
            <a:pPr marL="0" marR="0" lvl="0" indent="0" algn="l" defTabSz="914354" rtl="0" eaLnBrk="1" fontAlgn="auto" latinLnBrk="0" hangingPunct="1">
              <a:lnSpc>
                <a:spcPct val="90000"/>
              </a:lnSpc>
              <a:spcBef>
                <a:spcPts val="1001"/>
              </a:spcBef>
              <a:spcAft>
                <a:spcPts val="0"/>
              </a:spcAft>
              <a:buClrTx/>
              <a:buSzTx/>
              <a:buFontTx/>
              <a:buNone/>
              <a:tabLst/>
              <a:defRPr/>
            </a:pPr>
            <a:r>
              <a:rPr lang="en-US"/>
              <a:t>Click icon to add picture</a:t>
            </a:r>
            <a:endParaRPr lang="en-US" dirty="0"/>
          </a:p>
        </p:txBody>
      </p:sp>
      <p:sp>
        <p:nvSpPr>
          <p:cNvPr id="9" name="Text Placeholder 5">
            <a:extLst>
              <a:ext uri="{FF2B5EF4-FFF2-40B4-BE49-F238E27FC236}">
                <a16:creationId xmlns:a16="http://schemas.microsoft.com/office/drawing/2014/main" id="{E7D05C2A-A64D-3645-BAEB-CFB7B8B8D869}"/>
              </a:ext>
            </a:extLst>
          </p:cNvPr>
          <p:cNvSpPr>
            <a:spLocks noGrp="1"/>
          </p:cNvSpPr>
          <p:nvPr>
            <p:ph type="body" sz="quarter" idx="13" hasCustomPrompt="1"/>
          </p:nvPr>
        </p:nvSpPr>
        <p:spPr>
          <a:xfrm>
            <a:off x="6566452" y="1743076"/>
            <a:ext cx="47244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1" name="Slide Number Placeholder 2">
            <a:extLst>
              <a:ext uri="{FF2B5EF4-FFF2-40B4-BE49-F238E27FC236}">
                <a16:creationId xmlns:a16="http://schemas.microsoft.com/office/drawing/2014/main" id="{4D5B6E44-9321-7345-A9CE-4D885F65602D}"/>
              </a:ext>
            </a:extLst>
          </p:cNvPr>
          <p:cNvSpPr>
            <a:spLocks noGrp="1"/>
          </p:cNvSpPr>
          <p:nvPr>
            <p:ph type="sldNum" sz="quarter" idx="14"/>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FC236C83-05D4-4D44-A5F1-B24CAA5DE1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5220" y="6092218"/>
            <a:ext cx="1198227" cy="538225"/>
          </a:xfrm>
          <a:prstGeom prst="rect">
            <a:avLst/>
          </a:prstGeom>
        </p:spPr>
      </p:pic>
    </p:spTree>
    <p:extLst>
      <p:ext uri="{BB962C8B-B14F-4D97-AF65-F5344CB8AC3E}">
        <p14:creationId xmlns:p14="http://schemas.microsoft.com/office/powerpoint/2010/main" val="36636864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LICQ! Image+Step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1438DF6-DB6E-9241-ADB6-D020994F88B8}"/>
              </a:ext>
            </a:extLst>
          </p:cNvPr>
          <p:cNvSpPr>
            <a:spLocks noGrp="1"/>
          </p:cNvSpPr>
          <p:nvPr>
            <p:ph type="body" sz="quarter" idx="12" hasCustomPrompt="1"/>
          </p:nvPr>
        </p:nvSpPr>
        <p:spPr>
          <a:xfrm>
            <a:off x="1244575" y="2200897"/>
            <a:ext cx="18288" cy="3271624"/>
          </a:xfrm>
          <a:prstGeom prst="rect">
            <a:avLst/>
          </a:prstGeom>
          <a:solidFill>
            <a:schemeClr val="accent3"/>
          </a:solidFill>
        </p:spPr>
        <p:txBody>
          <a:bodyPr/>
          <a:lstStyle>
            <a:lvl1pPr marL="0" indent="0">
              <a:buNone/>
              <a:defRPr/>
            </a:lvl1pPr>
          </a:lstStyle>
          <a:p>
            <a:pPr lvl="0"/>
            <a:r>
              <a:rPr lang="en-US"/>
              <a:t> </a:t>
            </a:r>
          </a:p>
        </p:txBody>
      </p: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5"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522C05A-A49F-F549-8EEE-2732FAE79548}"/>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9CF4D8F-53B0-C741-9F8E-A6E705679F52}"/>
              </a:ext>
            </a:extLst>
          </p:cNvPr>
          <p:cNvSpPr>
            <a:spLocks noGrp="1"/>
          </p:cNvSpPr>
          <p:nvPr>
            <p:ph type="body" sz="quarter" idx="11" hasCustomPrompt="1"/>
          </p:nvPr>
        </p:nvSpPr>
        <p:spPr>
          <a:xfrm>
            <a:off x="914403" y="1901339"/>
            <a:ext cx="660347" cy="660347"/>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18" name="Text Placeholder 4">
            <a:extLst>
              <a:ext uri="{FF2B5EF4-FFF2-40B4-BE49-F238E27FC236}">
                <a16:creationId xmlns:a16="http://schemas.microsoft.com/office/drawing/2014/main" id="{D52E452A-B5A1-0E48-8D1F-BFCDCFF4693A}"/>
              </a:ext>
            </a:extLst>
          </p:cNvPr>
          <p:cNvSpPr>
            <a:spLocks noGrp="1"/>
          </p:cNvSpPr>
          <p:nvPr>
            <p:ph type="body" sz="quarter" idx="13" hasCustomPrompt="1"/>
          </p:nvPr>
        </p:nvSpPr>
        <p:spPr>
          <a:xfrm>
            <a:off x="914403" y="2825165"/>
            <a:ext cx="660347" cy="660347"/>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19" name="Text Placeholder 4">
            <a:extLst>
              <a:ext uri="{FF2B5EF4-FFF2-40B4-BE49-F238E27FC236}">
                <a16:creationId xmlns:a16="http://schemas.microsoft.com/office/drawing/2014/main" id="{450A6E0E-AE92-BE4C-BD96-A472FEDC484A}"/>
              </a:ext>
            </a:extLst>
          </p:cNvPr>
          <p:cNvSpPr>
            <a:spLocks noGrp="1"/>
          </p:cNvSpPr>
          <p:nvPr>
            <p:ph type="body" sz="quarter" idx="14" hasCustomPrompt="1"/>
          </p:nvPr>
        </p:nvSpPr>
        <p:spPr>
          <a:xfrm>
            <a:off x="914403" y="3833833"/>
            <a:ext cx="660347" cy="660347"/>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22" name="Text Placeholder 4">
            <a:extLst>
              <a:ext uri="{FF2B5EF4-FFF2-40B4-BE49-F238E27FC236}">
                <a16:creationId xmlns:a16="http://schemas.microsoft.com/office/drawing/2014/main" id="{81F26DE1-166D-CC4B-89C4-D24593948241}"/>
              </a:ext>
            </a:extLst>
          </p:cNvPr>
          <p:cNvSpPr>
            <a:spLocks noGrp="1"/>
          </p:cNvSpPr>
          <p:nvPr>
            <p:ph type="body" sz="quarter" idx="15" hasCustomPrompt="1"/>
          </p:nvPr>
        </p:nvSpPr>
        <p:spPr>
          <a:xfrm>
            <a:off x="914403" y="4842501"/>
            <a:ext cx="660347" cy="660347"/>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28" name="Title 1">
            <a:extLst>
              <a:ext uri="{FF2B5EF4-FFF2-40B4-BE49-F238E27FC236}">
                <a16:creationId xmlns:a16="http://schemas.microsoft.com/office/drawing/2014/main" id="{E4E157B6-08A4-0848-989E-7A1F3D0E3D33}"/>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Alternate</a:t>
            </a:r>
          </a:p>
        </p:txBody>
      </p:sp>
      <p:sp>
        <p:nvSpPr>
          <p:cNvPr id="31" name="Text Placeholder 5">
            <a:extLst>
              <a:ext uri="{FF2B5EF4-FFF2-40B4-BE49-F238E27FC236}">
                <a16:creationId xmlns:a16="http://schemas.microsoft.com/office/drawing/2014/main" id="{A9E4364B-9B23-274F-B482-B585C1BE2503}"/>
              </a:ext>
            </a:extLst>
          </p:cNvPr>
          <p:cNvSpPr>
            <a:spLocks noGrp="1"/>
          </p:cNvSpPr>
          <p:nvPr>
            <p:ph type="body" sz="quarter" idx="16" hasCustomPrompt="1"/>
          </p:nvPr>
        </p:nvSpPr>
        <p:spPr>
          <a:xfrm>
            <a:off x="1778000" y="1949755"/>
            <a:ext cx="3860800" cy="563515"/>
          </a:xfrm>
        </p:spPr>
        <p:txBody>
          <a:bodyPr anchor="t">
            <a:normAutofit/>
          </a:bodyPr>
          <a:lstStyle>
            <a:lvl1pPr marL="0" indent="0">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Bulleted List</a:t>
            </a:r>
          </a:p>
        </p:txBody>
      </p:sp>
      <p:sp>
        <p:nvSpPr>
          <p:cNvPr id="32" name="Text Placeholder 5">
            <a:extLst>
              <a:ext uri="{FF2B5EF4-FFF2-40B4-BE49-F238E27FC236}">
                <a16:creationId xmlns:a16="http://schemas.microsoft.com/office/drawing/2014/main" id="{A8C8569C-08E7-AA49-94CA-8CDF3B025995}"/>
              </a:ext>
            </a:extLst>
          </p:cNvPr>
          <p:cNvSpPr>
            <a:spLocks noGrp="1"/>
          </p:cNvSpPr>
          <p:nvPr>
            <p:ph type="body" sz="quarter" idx="17" hasCustomPrompt="1"/>
          </p:nvPr>
        </p:nvSpPr>
        <p:spPr>
          <a:xfrm>
            <a:off x="1778000" y="2864155"/>
            <a:ext cx="3860800" cy="563515"/>
          </a:xfrm>
        </p:spPr>
        <p:txBody>
          <a:bodyPr anchor="t">
            <a:normAutofit/>
          </a:bodyPr>
          <a:lstStyle>
            <a:lvl1pPr marL="0" indent="0">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Bulleted List</a:t>
            </a:r>
          </a:p>
        </p:txBody>
      </p:sp>
      <p:sp>
        <p:nvSpPr>
          <p:cNvPr id="33" name="Text Placeholder 5">
            <a:extLst>
              <a:ext uri="{FF2B5EF4-FFF2-40B4-BE49-F238E27FC236}">
                <a16:creationId xmlns:a16="http://schemas.microsoft.com/office/drawing/2014/main" id="{D04AA3E8-8D6B-6B4E-BDC0-21D53245B216}"/>
              </a:ext>
            </a:extLst>
          </p:cNvPr>
          <p:cNvSpPr>
            <a:spLocks noGrp="1"/>
          </p:cNvSpPr>
          <p:nvPr>
            <p:ph type="body" sz="quarter" idx="18" hasCustomPrompt="1"/>
          </p:nvPr>
        </p:nvSpPr>
        <p:spPr>
          <a:xfrm>
            <a:off x="1778000" y="3854755"/>
            <a:ext cx="3860800" cy="563515"/>
          </a:xfrm>
        </p:spPr>
        <p:txBody>
          <a:bodyPr anchor="t">
            <a:normAutofit/>
          </a:bodyPr>
          <a:lstStyle>
            <a:lvl1pPr marL="0" indent="0">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Bulleted List</a:t>
            </a:r>
          </a:p>
        </p:txBody>
      </p:sp>
      <p:sp>
        <p:nvSpPr>
          <p:cNvPr id="34" name="Text Placeholder 5">
            <a:extLst>
              <a:ext uri="{FF2B5EF4-FFF2-40B4-BE49-F238E27FC236}">
                <a16:creationId xmlns:a16="http://schemas.microsoft.com/office/drawing/2014/main" id="{2DC318DB-5124-C34F-947C-F5DC04653820}"/>
              </a:ext>
            </a:extLst>
          </p:cNvPr>
          <p:cNvSpPr>
            <a:spLocks noGrp="1"/>
          </p:cNvSpPr>
          <p:nvPr>
            <p:ph type="body" sz="quarter" idx="19" hasCustomPrompt="1"/>
          </p:nvPr>
        </p:nvSpPr>
        <p:spPr>
          <a:xfrm>
            <a:off x="1778000" y="4870755"/>
            <a:ext cx="3860800" cy="563515"/>
          </a:xfrm>
        </p:spPr>
        <p:txBody>
          <a:bodyPr anchor="t">
            <a:normAutofit/>
          </a:bodyPr>
          <a:lstStyle>
            <a:lvl1pPr marL="0" indent="0">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Bulleted List</a:t>
            </a:r>
          </a:p>
        </p:txBody>
      </p:sp>
      <p:sp>
        <p:nvSpPr>
          <p:cNvPr id="3" name="Picture Placeholder 2">
            <a:extLst>
              <a:ext uri="{FF2B5EF4-FFF2-40B4-BE49-F238E27FC236}">
                <a16:creationId xmlns:a16="http://schemas.microsoft.com/office/drawing/2014/main" id="{0633D53B-2ADB-D445-B797-B54A664DE5A6}"/>
              </a:ext>
            </a:extLst>
          </p:cNvPr>
          <p:cNvSpPr>
            <a:spLocks noGrp="1"/>
          </p:cNvSpPr>
          <p:nvPr>
            <p:ph type="pic" sz="quarter" idx="20"/>
          </p:nvPr>
        </p:nvSpPr>
        <p:spPr>
          <a:xfrm>
            <a:off x="6096000" y="-6350"/>
            <a:ext cx="6096000" cy="6864351"/>
          </a:xfrm>
          <a:solidFill>
            <a:schemeClr val="tx1">
              <a:alpha val="21000"/>
            </a:schemeClr>
          </a:solidFill>
        </p:spPr>
        <p:txBody>
          <a:bodyPr/>
          <a:lstStyle>
            <a:lvl1pPr marL="0" marR="0" indent="0" algn="l" defTabSz="914354" rtl="0" eaLnBrk="1" fontAlgn="auto" latinLnBrk="0" hangingPunct="1">
              <a:lnSpc>
                <a:spcPct val="90000"/>
              </a:lnSpc>
              <a:spcBef>
                <a:spcPts val="1001"/>
              </a:spcBef>
              <a:spcAft>
                <a:spcPts val="0"/>
              </a:spcAft>
              <a:buClrTx/>
              <a:buSzTx/>
              <a:buFontTx/>
              <a:buNone/>
              <a:tabLst/>
              <a:defRPr>
                <a:solidFill>
                  <a:schemeClr val="tx1"/>
                </a:solidFill>
              </a:defRPr>
            </a:lvl1pPr>
          </a:lstStyle>
          <a:p>
            <a:pPr marL="0" marR="0" lvl="0" indent="0" algn="l" defTabSz="914354" rtl="0" eaLnBrk="1" fontAlgn="auto" latinLnBrk="0" hangingPunct="1">
              <a:lnSpc>
                <a:spcPct val="90000"/>
              </a:lnSpc>
              <a:spcBef>
                <a:spcPts val="1001"/>
              </a:spcBef>
              <a:spcAft>
                <a:spcPts val="0"/>
              </a:spcAft>
              <a:buClrTx/>
              <a:buSzTx/>
              <a:buFontTx/>
              <a:buNone/>
              <a:tabLst/>
              <a:defRPr/>
            </a:pPr>
            <a:r>
              <a:rPr lang="en-US"/>
              <a:t>Click icon to add picture</a:t>
            </a:r>
            <a:endParaRPr lang="en-US" dirty="0"/>
          </a:p>
        </p:txBody>
      </p:sp>
      <p:sp>
        <p:nvSpPr>
          <p:cNvPr id="20" name="Slide Number Placeholder 2">
            <a:extLst>
              <a:ext uri="{FF2B5EF4-FFF2-40B4-BE49-F238E27FC236}">
                <a16:creationId xmlns:a16="http://schemas.microsoft.com/office/drawing/2014/main" id="{06DBEEE9-B67A-DB4E-8F97-D98EBB3437FA}"/>
              </a:ext>
            </a:extLst>
          </p:cNvPr>
          <p:cNvSpPr>
            <a:spLocks noGrp="1"/>
          </p:cNvSpPr>
          <p:nvPr>
            <p:ph type="sldNum" sz="quarter" idx="21"/>
          </p:nvPr>
        </p:nvSpPr>
        <p:spPr>
          <a:xfrm>
            <a:off x="9037673" y="6178768"/>
            <a:ext cx="2743200" cy="365125"/>
          </a:xfrm>
        </p:spPr>
        <p:txBody>
          <a:bodyPr/>
          <a:lstStyle>
            <a:lvl1pPr>
              <a:defRPr sz="1401">
                <a:solidFill>
                  <a:schemeClr val="bg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E8B595A1-6DEB-452F-8ACD-A4157968ED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1" y="6052971"/>
            <a:ext cx="1372972" cy="616719"/>
          </a:xfrm>
          <a:prstGeom prst="rect">
            <a:avLst/>
          </a:prstGeom>
        </p:spPr>
      </p:pic>
    </p:spTree>
    <p:extLst>
      <p:ext uri="{BB962C8B-B14F-4D97-AF65-F5344CB8AC3E}">
        <p14:creationId xmlns:p14="http://schemas.microsoft.com/office/powerpoint/2010/main" val="34614103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ICQ! Image+Timelin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90B7B7-E1DC-254D-B895-2AF9ADC1D021}"/>
              </a:ext>
            </a:extLst>
          </p:cNvPr>
          <p:cNvSpPr>
            <a:spLocks noGrp="1"/>
          </p:cNvSpPr>
          <p:nvPr>
            <p:ph type="pic" sz="quarter" idx="21"/>
          </p:nvPr>
        </p:nvSpPr>
        <p:spPr>
          <a:xfrm>
            <a:off x="-12700" y="-1"/>
            <a:ext cx="12384089" cy="2825713"/>
          </a:xfrm>
          <a:solidFill>
            <a:schemeClr val="tx1">
              <a:alpha val="20000"/>
            </a:schemeClr>
          </a:solidFill>
        </p:spPr>
        <p:txBody>
          <a:bodyPr/>
          <a:lstStyle>
            <a:lvl1pPr marL="0" marR="0" indent="0" algn="l" defTabSz="914354" rtl="0" eaLnBrk="1" fontAlgn="auto" latinLnBrk="0" hangingPunct="1">
              <a:lnSpc>
                <a:spcPct val="90000"/>
              </a:lnSpc>
              <a:spcBef>
                <a:spcPts val="1001"/>
              </a:spcBef>
              <a:spcAft>
                <a:spcPts val="0"/>
              </a:spcAft>
              <a:buClrTx/>
              <a:buSzTx/>
              <a:buFontTx/>
              <a:buNone/>
              <a:tabLst/>
              <a:defRPr>
                <a:solidFill>
                  <a:schemeClr val="tx1"/>
                </a:solidFill>
              </a:defRPr>
            </a:lvl1pPr>
          </a:lstStyle>
          <a:p>
            <a:pPr marL="0" marR="0" lvl="0" indent="0" algn="l" defTabSz="914354" rtl="0" eaLnBrk="1" fontAlgn="auto" latinLnBrk="0" hangingPunct="1">
              <a:lnSpc>
                <a:spcPct val="90000"/>
              </a:lnSpc>
              <a:spcBef>
                <a:spcPts val="1001"/>
              </a:spcBef>
              <a:spcAft>
                <a:spcPts val="0"/>
              </a:spcAft>
              <a:buClrTx/>
              <a:buSzTx/>
              <a:buFontTx/>
              <a:buNone/>
              <a:tabLst/>
              <a:defRPr/>
            </a:pPr>
            <a:r>
              <a:rPr lang="en-US"/>
              <a:t>Click icon to add picture</a:t>
            </a:r>
            <a:endParaRPr lang="en-US" dirty="0"/>
          </a:p>
        </p:txBody>
      </p: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5"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30364" y="1757585"/>
            <a:ext cx="6323281" cy="766116"/>
          </a:xfrm>
          <a:prstGeom prst="rect">
            <a:avLst/>
          </a:prstGeom>
        </p:spPr>
      </p:pic>
      <p:cxnSp>
        <p:nvCxnSpPr>
          <p:cNvPr id="16" name="Straight Connector 15">
            <a:extLst>
              <a:ext uri="{FF2B5EF4-FFF2-40B4-BE49-F238E27FC236}">
                <a16:creationId xmlns:a16="http://schemas.microsoft.com/office/drawing/2014/main" id="{2A51CA95-FB8F-6542-85A6-1CB8B96273A2}"/>
              </a:ext>
            </a:extLst>
          </p:cNvPr>
          <p:cNvCxnSpPr>
            <a:cxnSpLocks/>
          </p:cNvCxnSpPr>
          <p:nvPr/>
        </p:nvCxnSpPr>
        <p:spPr>
          <a:xfrm>
            <a:off x="-12700" y="2825715"/>
            <a:ext cx="122046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4" descr="Dates or Icons">
            <a:extLst>
              <a:ext uri="{FF2B5EF4-FFF2-40B4-BE49-F238E27FC236}">
                <a16:creationId xmlns:a16="http://schemas.microsoft.com/office/drawing/2014/main" id="{E1836C94-9116-6A44-9A37-52B1D6AA144E}"/>
              </a:ext>
            </a:extLst>
          </p:cNvPr>
          <p:cNvSpPr>
            <a:spLocks noGrp="1"/>
          </p:cNvSpPr>
          <p:nvPr>
            <p:ph type="body" sz="quarter" idx="11" hasCustomPrompt="1"/>
          </p:nvPr>
        </p:nvSpPr>
        <p:spPr>
          <a:xfrm>
            <a:off x="1264815" y="2220523"/>
            <a:ext cx="1185055"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17" name="Text Placeholder 4" descr="Dates or Icons">
            <a:extLst>
              <a:ext uri="{FF2B5EF4-FFF2-40B4-BE49-F238E27FC236}">
                <a16:creationId xmlns:a16="http://schemas.microsoft.com/office/drawing/2014/main" id="{5ADA231D-BE9F-1A44-816C-F12B525421CA}"/>
              </a:ext>
            </a:extLst>
          </p:cNvPr>
          <p:cNvSpPr>
            <a:spLocks noGrp="1"/>
          </p:cNvSpPr>
          <p:nvPr>
            <p:ph type="body" sz="quarter" idx="12" hasCustomPrompt="1"/>
          </p:nvPr>
        </p:nvSpPr>
        <p:spPr>
          <a:xfrm>
            <a:off x="3383855" y="2220523"/>
            <a:ext cx="1185055"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18" name="Text Placeholder 4" descr="Dates or Icons">
            <a:extLst>
              <a:ext uri="{FF2B5EF4-FFF2-40B4-BE49-F238E27FC236}">
                <a16:creationId xmlns:a16="http://schemas.microsoft.com/office/drawing/2014/main" id="{B0EE25D9-DFFA-3F4C-81E9-E2E254AD0808}"/>
              </a:ext>
            </a:extLst>
          </p:cNvPr>
          <p:cNvSpPr>
            <a:spLocks noGrp="1"/>
          </p:cNvSpPr>
          <p:nvPr>
            <p:ph type="body" sz="quarter" idx="13" hasCustomPrompt="1"/>
          </p:nvPr>
        </p:nvSpPr>
        <p:spPr>
          <a:xfrm>
            <a:off x="5502899" y="2233190"/>
            <a:ext cx="1185055"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19" name="Text Placeholder 4" descr="Dates or Icons">
            <a:extLst>
              <a:ext uri="{FF2B5EF4-FFF2-40B4-BE49-F238E27FC236}">
                <a16:creationId xmlns:a16="http://schemas.microsoft.com/office/drawing/2014/main" id="{63B224B7-3F63-B04E-BC57-FCD123EA5DB2}"/>
              </a:ext>
            </a:extLst>
          </p:cNvPr>
          <p:cNvSpPr>
            <a:spLocks noGrp="1"/>
          </p:cNvSpPr>
          <p:nvPr>
            <p:ph type="body" sz="quarter" idx="14" hasCustomPrompt="1"/>
          </p:nvPr>
        </p:nvSpPr>
        <p:spPr>
          <a:xfrm>
            <a:off x="7630720" y="2220523"/>
            <a:ext cx="1185055"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22" name="Text Placeholder 4" descr="Dates or Icons">
            <a:extLst>
              <a:ext uri="{FF2B5EF4-FFF2-40B4-BE49-F238E27FC236}">
                <a16:creationId xmlns:a16="http://schemas.microsoft.com/office/drawing/2014/main" id="{7217A956-3E1C-6248-B49F-E9370819986B}"/>
              </a:ext>
            </a:extLst>
          </p:cNvPr>
          <p:cNvSpPr>
            <a:spLocks noGrp="1"/>
          </p:cNvSpPr>
          <p:nvPr>
            <p:ph type="body" sz="quarter" idx="15" hasCustomPrompt="1"/>
          </p:nvPr>
        </p:nvSpPr>
        <p:spPr>
          <a:xfrm>
            <a:off x="9758543" y="2220523"/>
            <a:ext cx="1185055"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24" name="Text Placeholder 5">
            <a:extLst>
              <a:ext uri="{FF2B5EF4-FFF2-40B4-BE49-F238E27FC236}">
                <a16:creationId xmlns:a16="http://schemas.microsoft.com/office/drawing/2014/main" id="{BA4B569B-7C10-4D45-A780-AC7B39B6D84B}"/>
              </a:ext>
            </a:extLst>
          </p:cNvPr>
          <p:cNvSpPr>
            <a:spLocks noGrp="1"/>
          </p:cNvSpPr>
          <p:nvPr>
            <p:ph type="body" sz="quarter" idx="16" hasCustomPrompt="1"/>
          </p:nvPr>
        </p:nvSpPr>
        <p:spPr>
          <a:xfrm>
            <a:off x="914404" y="3642917"/>
            <a:ext cx="1855337" cy="563515"/>
          </a:xfrm>
        </p:spPr>
        <p:txBody>
          <a:bodyPr anchor="t">
            <a:normAutofit/>
          </a:bodyPr>
          <a:lstStyle>
            <a:lvl1pPr marL="0" indent="0" algn="ctr">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Visual List</a:t>
            </a:r>
          </a:p>
        </p:txBody>
      </p:sp>
      <p:sp>
        <p:nvSpPr>
          <p:cNvPr id="25" name="Title 1">
            <a:extLst>
              <a:ext uri="{FF2B5EF4-FFF2-40B4-BE49-F238E27FC236}">
                <a16:creationId xmlns:a16="http://schemas.microsoft.com/office/drawing/2014/main" id="{70998ADD-2553-3044-B22A-2EE9864AE6E4}"/>
              </a:ext>
            </a:extLst>
          </p:cNvPr>
          <p:cNvSpPr>
            <a:spLocks noGrp="1"/>
          </p:cNvSpPr>
          <p:nvPr>
            <p:ph type="ctrTitle" hasCustomPrompt="1"/>
          </p:nvPr>
        </p:nvSpPr>
        <p:spPr>
          <a:xfrm>
            <a:off x="914404" y="5140602"/>
            <a:ext cx="10363201" cy="563524"/>
          </a:xfrm>
        </p:spPr>
        <p:txBody>
          <a:bodyPr anchor="t">
            <a:normAutofit/>
          </a:bodyPr>
          <a:lstStyle>
            <a:lvl1pPr algn="l">
              <a:defRPr sz="3200">
                <a:solidFill>
                  <a:srgbClr val="003296"/>
                </a:solidFill>
              </a:defRPr>
            </a:lvl1pPr>
          </a:lstStyle>
          <a:p>
            <a:r>
              <a:rPr lang="en-US" dirty="0"/>
              <a:t>Title here - Alternate</a:t>
            </a:r>
          </a:p>
        </p:txBody>
      </p:sp>
      <p:cxnSp>
        <p:nvCxnSpPr>
          <p:cNvPr id="27" name="Straight Connector 26">
            <a:extLst>
              <a:ext uri="{FF2B5EF4-FFF2-40B4-BE49-F238E27FC236}">
                <a16:creationId xmlns:a16="http://schemas.microsoft.com/office/drawing/2014/main" id="{FA486747-4B62-1146-902D-4FA3798254A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 Placeholder 5">
            <a:extLst>
              <a:ext uri="{FF2B5EF4-FFF2-40B4-BE49-F238E27FC236}">
                <a16:creationId xmlns:a16="http://schemas.microsoft.com/office/drawing/2014/main" id="{A0971EC2-AB4B-8244-958F-3A7473B2CA4D}"/>
              </a:ext>
            </a:extLst>
          </p:cNvPr>
          <p:cNvSpPr>
            <a:spLocks noGrp="1"/>
          </p:cNvSpPr>
          <p:nvPr>
            <p:ph type="body" sz="quarter" idx="17" hasCustomPrompt="1"/>
          </p:nvPr>
        </p:nvSpPr>
        <p:spPr>
          <a:xfrm>
            <a:off x="3041653" y="3642917"/>
            <a:ext cx="1855337" cy="563515"/>
          </a:xfrm>
        </p:spPr>
        <p:txBody>
          <a:bodyPr anchor="t">
            <a:normAutofit/>
          </a:bodyPr>
          <a:lstStyle>
            <a:lvl1pPr marL="0" indent="0" algn="ctr">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Visual List</a:t>
            </a:r>
          </a:p>
        </p:txBody>
      </p:sp>
      <p:sp>
        <p:nvSpPr>
          <p:cNvPr id="29" name="Text Placeholder 5">
            <a:extLst>
              <a:ext uri="{FF2B5EF4-FFF2-40B4-BE49-F238E27FC236}">
                <a16:creationId xmlns:a16="http://schemas.microsoft.com/office/drawing/2014/main" id="{07010168-B739-7649-9F0F-C18F879CD9F7}"/>
              </a:ext>
            </a:extLst>
          </p:cNvPr>
          <p:cNvSpPr>
            <a:spLocks noGrp="1"/>
          </p:cNvSpPr>
          <p:nvPr>
            <p:ph type="body" sz="quarter" idx="18" hasCustomPrompt="1"/>
          </p:nvPr>
        </p:nvSpPr>
        <p:spPr>
          <a:xfrm>
            <a:off x="5168904" y="3642917"/>
            <a:ext cx="1855337" cy="563515"/>
          </a:xfrm>
        </p:spPr>
        <p:txBody>
          <a:bodyPr anchor="t">
            <a:normAutofit/>
          </a:bodyPr>
          <a:lstStyle>
            <a:lvl1pPr marL="0" indent="0" algn="ctr">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Visual List</a:t>
            </a:r>
          </a:p>
        </p:txBody>
      </p:sp>
      <p:sp>
        <p:nvSpPr>
          <p:cNvPr id="30" name="Text Placeholder 5">
            <a:extLst>
              <a:ext uri="{FF2B5EF4-FFF2-40B4-BE49-F238E27FC236}">
                <a16:creationId xmlns:a16="http://schemas.microsoft.com/office/drawing/2014/main" id="{3D66A21B-D9F0-5E47-AACE-66137EE7A356}"/>
              </a:ext>
            </a:extLst>
          </p:cNvPr>
          <p:cNvSpPr>
            <a:spLocks noGrp="1"/>
          </p:cNvSpPr>
          <p:nvPr>
            <p:ph type="body" sz="quarter" idx="19" hasCustomPrompt="1"/>
          </p:nvPr>
        </p:nvSpPr>
        <p:spPr>
          <a:xfrm>
            <a:off x="7296154" y="3642917"/>
            <a:ext cx="1855337" cy="563515"/>
          </a:xfrm>
        </p:spPr>
        <p:txBody>
          <a:bodyPr anchor="t">
            <a:normAutofit/>
          </a:bodyPr>
          <a:lstStyle>
            <a:lvl1pPr marL="0" indent="0" algn="ctr">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Visual List</a:t>
            </a:r>
          </a:p>
        </p:txBody>
      </p:sp>
      <p:sp>
        <p:nvSpPr>
          <p:cNvPr id="31" name="Text Placeholder 5">
            <a:extLst>
              <a:ext uri="{FF2B5EF4-FFF2-40B4-BE49-F238E27FC236}">
                <a16:creationId xmlns:a16="http://schemas.microsoft.com/office/drawing/2014/main" id="{15CDF808-A6B5-A642-A3FC-E7C2612EDFAD}"/>
              </a:ext>
            </a:extLst>
          </p:cNvPr>
          <p:cNvSpPr>
            <a:spLocks noGrp="1"/>
          </p:cNvSpPr>
          <p:nvPr>
            <p:ph type="body" sz="quarter" idx="20" hasCustomPrompt="1"/>
          </p:nvPr>
        </p:nvSpPr>
        <p:spPr>
          <a:xfrm>
            <a:off x="9423402" y="3642917"/>
            <a:ext cx="1855337" cy="563515"/>
          </a:xfrm>
        </p:spPr>
        <p:txBody>
          <a:bodyPr anchor="t">
            <a:normAutofit/>
          </a:bodyPr>
          <a:lstStyle>
            <a:lvl1pPr marL="0" indent="0" algn="ctr">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Visual List</a:t>
            </a:r>
          </a:p>
        </p:txBody>
      </p:sp>
      <p:sp>
        <p:nvSpPr>
          <p:cNvPr id="32" name="Slide Number Placeholder 2">
            <a:extLst>
              <a:ext uri="{FF2B5EF4-FFF2-40B4-BE49-F238E27FC236}">
                <a16:creationId xmlns:a16="http://schemas.microsoft.com/office/drawing/2014/main" id="{206F7364-CD6C-274D-939A-C8AB53BEDEAC}"/>
              </a:ext>
            </a:extLst>
          </p:cNvPr>
          <p:cNvSpPr>
            <a:spLocks noGrp="1"/>
          </p:cNvSpPr>
          <p:nvPr>
            <p:ph type="sldNum" sz="quarter" idx="22"/>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3B1B03FC-34BB-410D-85EA-70E739EAA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0929" y="6053537"/>
            <a:ext cx="1301820" cy="584759"/>
          </a:xfrm>
          <a:prstGeom prst="rect">
            <a:avLst/>
          </a:prstGeom>
        </p:spPr>
      </p:pic>
    </p:spTree>
    <p:extLst>
      <p:ext uri="{BB962C8B-B14F-4D97-AF65-F5344CB8AC3E}">
        <p14:creationId xmlns:p14="http://schemas.microsoft.com/office/powerpoint/2010/main" val="14461159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CLICQ!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Bulleted Text</a:t>
            </a:r>
          </a:p>
        </p:txBody>
      </p:sp>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6"/>
            <a:ext cx="10363200" cy="3881439"/>
          </a:xfrm>
        </p:spPr>
        <p:txBody>
          <a:bodyPr anchor="t">
            <a:normAutofit/>
          </a:bodyPr>
          <a:lstStyle>
            <a:lvl1pPr marL="457177" indent="-457177">
              <a:buFont typeface="Arial" panose="020B0604020202020204" pitchFamily="34" charset="0"/>
              <a:buChar char="•"/>
              <a:defRPr sz="2800"/>
            </a:lvl1pPr>
            <a:lvl2pPr marL="800060" indent="-342882">
              <a:buFont typeface="Courier New" panose="02070309020205020404" pitchFamily="49" charset="0"/>
              <a:buChar char="o"/>
              <a:defRPr sz="2400"/>
            </a:lvl2pPr>
            <a:lvl3pPr marL="1257237" indent="-342882">
              <a:buFont typeface="Wingdings" pitchFamily="2" charset="2"/>
              <a:buChar char="§"/>
              <a:defRPr sz="2000"/>
            </a:lvl3pPr>
            <a:lvl4pPr marL="1657268" indent="-285737">
              <a:buFont typeface="Arial" panose="020B0604020202020204" pitchFamily="34" charset="0"/>
              <a:buChar char="•"/>
              <a:defRPr sz="1801"/>
            </a:lvl4pPr>
            <a:lvl5pPr marL="2114446" indent="-285737">
              <a:buFont typeface="Courier New" panose="02070309020205020404" pitchFamily="49" charset="0"/>
              <a:buChar char="o"/>
              <a:defRPr sz="1801"/>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8" name="Slide Number Placeholder 2">
            <a:extLst>
              <a:ext uri="{FF2B5EF4-FFF2-40B4-BE49-F238E27FC236}">
                <a16:creationId xmlns:a16="http://schemas.microsoft.com/office/drawing/2014/main" id="{16C005AD-705B-1543-9D5C-A510705EF2A3}"/>
              </a:ext>
            </a:extLst>
          </p:cNvPr>
          <p:cNvSpPr>
            <a:spLocks noGrp="1"/>
          </p:cNvSpPr>
          <p:nvPr>
            <p:ph type="sldNum" sz="quarter" idx="12"/>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405854228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CLICQ!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Bullets and Image</a:t>
            </a:r>
          </a:p>
        </p:txBody>
      </p: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9" y="1743076"/>
            <a:ext cx="47244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7" name="Picture Placeholder 2">
            <a:extLst>
              <a:ext uri="{FF2B5EF4-FFF2-40B4-BE49-F238E27FC236}">
                <a16:creationId xmlns:a16="http://schemas.microsoft.com/office/drawing/2014/main" id="{67A3005D-62F0-BF42-831F-C457DB3AA16B}"/>
              </a:ext>
            </a:extLst>
          </p:cNvPr>
          <p:cNvSpPr>
            <a:spLocks noGrp="1"/>
          </p:cNvSpPr>
          <p:nvPr>
            <p:ph type="pic" sz="quarter" idx="20"/>
          </p:nvPr>
        </p:nvSpPr>
        <p:spPr>
          <a:xfrm>
            <a:off x="6554073" y="1743076"/>
            <a:ext cx="4724400" cy="3881439"/>
          </a:xfrm>
          <a:solidFill>
            <a:schemeClr val="tx1">
              <a:alpha val="21000"/>
            </a:schemeClr>
          </a:solidFill>
        </p:spPr>
        <p:txBody>
          <a:bodyPr/>
          <a:lstStyle>
            <a:lvl1pPr marL="0" marR="0" indent="0" algn="ctr" defTabSz="914354" rtl="0" eaLnBrk="1" fontAlgn="auto" latinLnBrk="0" hangingPunct="1">
              <a:lnSpc>
                <a:spcPct val="90000"/>
              </a:lnSpc>
              <a:spcBef>
                <a:spcPts val="1001"/>
              </a:spcBef>
              <a:spcAft>
                <a:spcPts val="0"/>
              </a:spcAft>
              <a:buClrTx/>
              <a:buSzTx/>
              <a:buFontTx/>
              <a:buNone/>
              <a:tabLst/>
              <a:defRPr>
                <a:solidFill>
                  <a:schemeClr val="tx1"/>
                </a:solidFill>
              </a:defRPr>
            </a:lvl1pPr>
          </a:lstStyle>
          <a:p>
            <a:pPr marL="0" marR="0" lvl="0" indent="0" algn="l" defTabSz="914354" rtl="0" eaLnBrk="1" fontAlgn="auto" latinLnBrk="0" hangingPunct="1">
              <a:lnSpc>
                <a:spcPct val="90000"/>
              </a:lnSpc>
              <a:spcBef>
                <a:spcPts val="1001"/>
              </a:spcBef>
              <a:spcAft>
                <a:spcPts val="0"/>
              </a:spcAft>
              <a:buClrTx/>
              <a:buSzTx/>
              <a:buFontTx/>
              <a:buNone/>
              <a:tabLst/>
              <a:defRPr/>
            </a:pPr>
            <a:r>
              <a:rPr lang="en-US"/>
              <a:t>Click icon to add picture</a:t>
            </a:r>
            <a:endParaRPr lang="en-US" dirty="0"/>
          </a:p>
        </p:txBody>
      </p:sp>
      <p:sp>
        <p:nvSpPr>
          <p:cNvPr id="14" name="Slide Number Placeholder 2">
            <a:extLst>
              <a:ext uri="{FF2B5EF4-FFF2-40B4-BE49-F238E27FC236}">
                <a16:creationId xmlns:a16="http://schemas.microsoft.com/office/drawing/2014/main" id="{648C53C8-6786-A449-BE78-4A0F4C831366}"/>
              </a:ext>
            </a:extLst>
          </p:cNvPr>
          <p:cNvSpPr>
            <a:spLocks noGrp="1"/>
          </p:cNvSpPr>
          <p:nvPr>
            <p:ph type="sldNum" sz="quarter" idx="21"/>
          </p:nvPr>
        </p:nvSpPr>
        <p:spPr>
          <a:xfrm>
            <a:off x="9037673" y="626268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218150888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65192D-323C-4BD3-B95D-9A9B738C7D64}"/>
              </a:ext>
            </a:extLst>
          </p:cNvPr>
          <p:cNvSpPr>
            <a:spLocks noGrp="1"/>
          </p:cNvSpPr>
          <p:nvPr>
            <p:ph type="dt" sz="half" idx="10"/>
          </p:nvPr>
        </p:nvSpPr>
        <p:spPr/>
        <p:txBody>
          <a:bodyPr/>
          <a:lstStyle/>
          <a:p>
            <a:fld id="{7DBCFA9C-6753-4912-A81B-D30FBD732D59}" type="datetime1">
              <a:rPr lang="en-US" smtClean="0"/>
              <a:t>2/16/2022</a:t>
            </a:fld>
            <a:endParaRPr lang="en-US"/>
          </a:p>
        </p:txBody>
      </p:sp>
      <p:sp>
        <p:nvSpPr>
          <p:cNvPr id="3" name="Footer Placeholder 2">
            <a:extLst>
              <a:ext uri="{FF2B5EF4-FFF2-40B4-BE49-F238E27FC236}">
                <a16:creationId xmlns:a16="http://schemas.microsoft.com/office/drawing/2014/main" id="{2ECFDA28-F51E-4335-8DA5-EFB6FAFDEB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7A65BB-9C1E-4AE5-B4B8-7AA9D56583DA}"/>
              </a:ext>
            </a:extLst>
          </p:cNvPr>
          <p:cNvSpPr>
            <a:spLocks noGrp="1"/>
          </p:cNvSpPr>
          <p:nvPr>
            <p:ph type="sldNum" sz="quarter" idx="12"/>
          </p:nvPr>
        </p:nvSpPr>
        <p:spPr/>
        <p:txBody>
          <a:bodyPr/>
          <a:lstStyle/>
          <a:p>
            <a:fld id="{1EA85E74-CFD1-43C2-9168-DB4B3F980C18}" type="slidenum">
              <a:rPr lang="en-US" smtClean="0"/>
              <a:t>‹#›</a:t>
            </a:fld>
            <a:endParaRPr lang="en-US"/>
          </a:p>
        </p:txBody>
      </p:sp>
    </p:spTree>
    <p:extLst>
      <p:ext uri="{BB962C8B-B14F-4D97-AF65-F5344CB8AC3E}">
        <p14:creationId xmlns:p14="http://schemas.microsoft.com/office/powerpoint/2010/main" val="3456614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CLICQ! 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546102" y="2239434"/>
            <a:ext cx="11099801" cy="1363133"/>
          </a:xfrm>
        </p:spPr>
        <p:txBody>
          <a:bodyPr anchor="b" anchorCtr="0"/>
          <a:lstStyle>
            <a:lvl1pPr algn="ctr">
              <a:defRPr sz="4800" b="1" cap="all">
                <a:solidFill>
                  <a:schemeClr val="bg1"/>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963084" y="3685117"/>
            <a:ext cx="10363200" cy="1157816"/>
          </a:xfrm>
        </p:spPr>
        <p:txBody>
          <a:bodyPr anchor="t" anchorCtr="0"/>
          <a:lstStyle>
            <a:lvl1pPr marL="0" indent="0" algn="ctr">
              <a:buNone/>
              <a:defRPr sz="3467">
                <a:solidFill>
                  <a:schemeClr val="bg1"/>
                </a:solidFill>
                <a:effectLst/>
              </a:defRPr>
            </a:lvl1pPr>
            <a:lvl2pPr marL="609570" indent="0">
              <a:buNone/>
              <a:defRPr sz="2400">
                <a:solidFill>
                  <a:schemeClr val="tx1">
                    <a:tint val="75000"/>
                  </a:schemeClr>
                </a:solidFill>
              </a:defRPr>
            </a:lvl2pPr>
            <a:lvl3pPr marL="1219139"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7"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95345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ICQ! Cov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77FF1F9-9684-5F4D-B267-C4FA7828A0BF}"/>
              </a:ext>
            </a:extLst>
          </p:cNvPr>
          <p:cNvSpPr/>
          <p:nvPr/>
        </p:nvSpPr>
        <p:spPr>
          <a:xfrm rot="16200000">
            <a:off x="3243321" y="-2067772"/>
            <a:ext cx="6874111" cy="11018111"/>
          </a:xfrm>
          <a:prstGeom prst="rect">
            <a:avLst/>
          </a:prstGeom>
          <a:gradFill>
            <a:gsLst>
              <a:gs pos="0">
                <a:schemeClr val="bg1"/>
              </a:gs>
              <a:gs pos="84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5" name="Rectangle 14">
            <a:extLst>
              <a:ext uri="{FF2B5EF4-FFF2-40B4-BE49-F238E27FC236}">
                <a16:creationId xmlns:a16="http://schemas.microsoft.com/office/drawing/2014/main" id="{B9534ED5-DCC7-DF42-B8F2-1970D87FFECA}"/>
              </a:ext>
            </a:extLst>
          </p:cNvPr>
          <p:cNvSpPr/>
          <p:nvPr/>
        </p:nvSpPr>
        <p:spPr>
          <a:xfrm>
            <a:off x="2" y="2"/>
            <a:ext cx="1173892" cy="6857999"/>
          </a:xfrm>
          <a:prstGeom prst="rect">
            <a:avLst/>
          </a:prstGeom>
          <a:gradFill>
            <a:gsLst>
              <a:gs pos="16000">
                <a:schemeClr val="accent1">
                  <a:lumMod val="75000"/>
                </a:schemeClr>
              </a:gs>
              <a:gs pos="100000">
                <a:srgbClr val="F4D72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2883272" y="3016487"/>
            <a:ext cx="6692507" cy="1388672"/>
          </a:xfrm>
        </p:spPr>
        <p:txBody>
          <a:bodyPr anchor="t" anchorCtr="0">
            <a:normAutofit/>
          </a:bodyPr>
          <a:lstStyle>
            <a:lvl1pPr algn="l">
              <a:defRPr sz="4800">
                <a:solidFill>
                  <a:srgbClr val="003296"/>
                </a:solidFill>
                <a:effectLst>
                  <a:innerShdw blurRad="63500" dist="50800" dir="13500000">
                    <a:prstClr val="black">
                      <a:alpha val="50000"/>
                    </a:prstClr>
                  </a:innerShdw>
                </a:effectLst>
              </a:defRPr>
            </a:lvl1pPr>
          </a:lstStyle>
          <a:p>
            <a:r>
              <a:rPr lang="en-US" dirty="0"/>
              <a:t>Title Area</a:t>
            </a:r>
            <a:br>
              <a:rPr lang="en-US" dirty="0"/>
            </a:br>
            <a:r>
              <a:rPr lang="en-US" dirty="0"/>
              <a:t>Two Lines</a:t>
            </a:r>
          </a:p>
        </p:txBody>
      </p:sp>
      <p:sp>
        <p:nvSpPr>
          <p:cNvPr id="3" name="Subtitle 2">
            <a:extLst>
              <a:ext uri="{FF2B5EF4-FFF2-40B4-BE49-F238E27FC236}">
                <a16:creationId xmlns:a16="http://schemas.microsoft.com/office/drawing/2014/main" id="{A2144F37-9150-6740-8669-89477261BF9F}"/>
              </a:ext>
            </a:extLst>
          </p:cNvPr>
          <p:cNvSpPr>
            <a:spLocks noGrp="1"/>
          </p:cNvSpPr>
          <p:nvPr>
            <p:ph type="subTitle" idx="1" hasCustomPrompt="1"/>
          </p:nvPr>
        </p:nvSpPr>
        <p:spPr>
          <a:xfrm>
            <a:off x="2883271" y="4538298"/>
            <a:ext cx="6692511" cy="385764"/>
          </a:xfrm>
        </p:spPr>
        <p:txBody>
          <a:bodyPr/>
          <a:lstStyle>
            <a:lvl1pPr marL="0" indent="0" algn="l">
              <a:buNone/>
              <a:defRPr sz="2400">
                <a:solidFill>
                  <a:srgbClr val="003296"/>
                </a:solidFill>
                <a:latin typeface="+mn-lt"/>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Subtitle Line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2883272" y="5978529"/>
            <a:ext cx="930873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2785839" y="879471"/>
            <a:ext cx="94061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0305" y="58834"/>
            <a:ext cx="7437743" cy="766116"/>
          </a:xfrm>
          <a:prstGeom prst="rect">
            <a:avLst/>
          </a:prstGeom>
        </p:spPr>
      </p:pic>
      <p:sp>
        <p:nvSpPr>
          <p:cNvPr id="6" name="Text Placeholder 5">
            <a:extLst>
              <a:ext uri="{FF2B5EF4-FFF2-40B4-BE49-F238E27FC236}">
                <a16:creationId xmlns:a16="http://schemas.microsoft.com/office/drawing/2014/main" id="{77E85142-A4B8-6543-BB2C-770C297857C6}"/>
              </a:ext>
            </a:extLst>
          </p:cNvPr>
          <p:cNvSpPr>
            <a:spLocks noGrp="1"/>
          </p:cNvSpPr>
          <p:nvPr>
            <p:ph type="body" sz="quarter" idx="11" hasCustomPrompt="1"/>
          </p:nvPr>
        </p:nvSpPr>
        <p:spPr>
          <a:xfrm>
            <a:off x="2883272" y="5098244"/>
            <a:ext cx="6692507" cy="417512"/>
          </a:xfrm>
        </p:spPr>
        <p:txBody>
          <a:bodyPr>
            <a:noAutofit/>
          </a:bodyPr>
          <a:lstStyle>
            <a:lvl1pPr marL="0" indent="0" algn="l">
              <a:buNone/>
              <a:defRPr sz="2000">
                <a:solidFill>
                  <a:schemeClr val="tx1"/>
                </a:solidFill>
              </a:defRPr>
            </a:lvl1pPr>
          </a:lstStyle>
          <a:p>
            <a:pPr lvl="0"/>
            <a:r>
              <a:rPr lang="en-US" dirty="0"/>
              <a:t>Speaker | Date</a:t>
            </a:r>
          </a:p>
        </p:txBody>
      </p:sp>
      <p:pic>
        <p:nvPicPr>
          <p:cNvPr id="5" name="Picture 4" descr="Logo&#10;&#10;Description automatically generated">
            <a:extLst>
              <a:ext uri="{FF2B5EF4-FFF2-40B4-BE49-F238E27FC236}">
                <a16:creationId xmlns:a16="http://schemas.microsoft.com/office/drawing/2014/main" id="{99F77369-8F04-4BDA-95C7-122A05CAB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727" y="854418"/>
            <a:ext cx="3793796" cy="1704117"/>
          </a:xfrm>
          <a:prstGeom prst="rect">
            <a:avLst/>
          </a:prstGeom>
        </p:spPr>
      </p:pic>
      <p:pic>
        <p:nvPicPr>
          <p:cNvPr id="8" name="Picture 7" descr="Logo&#10;&#10;Description automatically generated">
            <a:extLst>
              <a:ext uri="{FF2B5EF4-FFF2-40B4-BE49-F238E27FC236}">
                <a16:creationId xmlns:a16="http://schemas.microsoft.com/office/drawing/2014/main" id="{81DF348F-F683-45D3-B387-ADAE20039F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3560" y="5994818"/>
            <a:ext cx="1903919" cy="839776"/>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13265C77-5ADD-40E8-8877-F6B19C771701}"/>
              </a:ext>
            </a:extLst>
          </p:cNvPr>
          <p:cNvPicPr>
            <a:picLocks noChangeAspect="1"/>
          </p:cNvPicPr>
          <p:nvPr/>
        </p:nvPicPr>
        <p:blipFill rotWithShape="1">
          <a:blip r:embed="rId5">
            <a:extLst>
              <a:ext uri="{28A0092B-C50C-407E-A947-70E740481C1C}">
                <a14:useLocalDpi xmlns:a14="http://schemas.microsoft.com/office/drawing/2010/main" val="0"/>
              </a:ext>
            </a:extLst>
          </a:blip>
          <a:srcRect l="13853" r="11527"/>
          <a:stretch/>
        </p:blipFill>
        <p:spPr>
          <a:xfrm>
            <a:off x="5344084" y="6024343"/>
            <a:ext cx="1503831" cy="799404"/>
          </a:xfrm>
          <a:prstGeom prst="rect">
            <a:avLst/>
          </a:prstGeom>
        </p:spPr>
      </p:pic>
      <p:pic>
        <p:nvPicPr>
          <p:cNvPr id="4" name="Picture 3">
            <a:extLst>
              <a:ext uri="{FF2B5EF4-FFF2-40B4-BE49-F238E27FC236}">
                <a16:creationId xmlns:a16="http://schemas.microsoft.com/office/drawing/2014/main" id="{98150E29-091E-4198-BA98-5563DF495489}"/>
              </a:ext>
            </a:extLst>
          </p:cNvPr>
          <p:cNvPicPr>
            <a:picLocks noChangeAspect="1"/>
          </p:cNvPicPr>
          <p:nvPr/>
        </p:nvPicPr>
        <p:blipFill>
          <a:blip r:embed="rId6"/>
          <a:stretch>
            <a:fillRect/>
          </a:stretch>
        </p:blipFill>
        <p:spPr>
          <a:xfrm>
            <a:off x="7473406" y="6020143"/>
            <a:ext cx="2102373" cy="784467"/>
          </a:xfrm>
          <a:prstGeom prst="rect">
            <a:avLst/>
          </a:prstGeom>
        </p:spPr>
      </p:pic>
      <p:pic>
        <p:nvPicPr>
          <p:cNvPr id="7" name="Picture 6">
            <a:extLst>
              <a:ext uri="{FF2B5EF4-FFF2-40B4-BE49-F238E27FC236}">
                <a16:creationId xmlns:a16="http://schemas.microsoft.com/office/drawing/2014/main" id="{7E2EB1D9-E1F1-484C-8997-75CA56DCD9B1}"/>
              </a:ext>
            </a:extLst>
          </p:cNvPr>
          <p:cNvPicPr>
            <a:picLocks noChangeAspect="1"/>
          </p:cNvPicPr>
          <p:nvPr/>
        </p:nvPicPr>
        <p:blipFill>
          <a:blip r:embed="rId7"/>
          <a:stretch>
            <a:fillRect/>
          </a:stretch>
        </p:blipFill>
        <p:spPr>
          <a:xfrm>
            <a:off x="9629120" y="6021143"/>
            <a:ext cx="1947597" cy="772124"/>
          </a:xfrm>
          <a:prstGeom prst="rect">
            <a:avLst/>
          </a:prstGeom>
        </p:spPr>
      </p:pic>
    </p:spTree>
    <p:extLst>
      <p:ext uri="{BB962C8B-B14F-4D97-AF65-F5344CB8AC3E}">
        <p14:creationId xmlns:p14="http://schemas.microsoft.com/office/powerpoint/2010/main" val="2850628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LICQ! White-Bullete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3" y="-5729055"/>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Bulleted Text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6"/>
            <a:ext cx="103632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8" name="Slide Number Placeholder 2">
            <a:extLst>
              <a:ext uri="{FF2B5EF4-FFF2-40B4-BE49-F238E27FC236}">
                <a16:creationId xmlns:a16="http://schemas.microsoft.com/office/drawing/2014/main" id="{16C005AD-705B-1543-9D5C-A510705EF2A3}"/>
              </a:ext>
            </a:extLst>
          </p:cNvPr>
          <p:cNvSpPr>
            <a:spLocks noGrp="1"/>
          </p:cNvSpPr>
          <p:nvPr>
            <p:ph type="sldNum" sz="quarter" idx="12"/>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486D739B-9A04-403F-898F-691ACE851E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805" y="6071403"/>
            <a:ext cx="1290905" cy="579856"/>
          </a:xfrm>
          <a:prstGeom prst="rect">
            <a:avLst/>
          </a:prstGeom>
        </p:spPr>
      </p:pic>
    </p:spTree>
    <p:extLst>
      <p:ext uri="{BB962C8B-B14F-4D97-AF65-F5344CB8AC3E}">
        <p14:creationId xmlns:p14="http://schemas.microsoft.com/office/powerpoint/2010/main" val="2999732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CLICQ! 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7855" y="2779187"/>
            <a:ext cx="7780276" cy="1468967"/>
          </a:xfrm>
          <a:effectLst/>
        </p:spPr>
        <p:txBody>
          <a:bodyPr anchor="b" anchorCtr="0"/>
          <a:lstStyle>
            <a:lvl1pPr algn="l">
              <a:lnSpc>
                <a:spcPct val="85000"/>
              </a:lnSpc>
              <a:defRPr sz="4320">
                <a:solidFill>
                  <a:schemeClr val="tx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1016005" y="4436535"/>
            <a:ext cx="7443137" cy="1274725"/>
          </a:xfrm>
          <a:effectLst/>
        </p:spPr>
        <p:txBody>
          <a:bodyPr/>
          <a:lstStyle>
            <a:lvl1pPr marL="0" indent="0" algn="l">
              <a:lnSpc>
                <a:spcPct val="85000"/>
              </a:lnSpc>
              <a:buNone/>
              <a:defRPr sz="2880">
                <a:solidFill>
                  <a:schemeClr val="tx1"/>
                </a:solidFill>
                <a:effectLst/>
              </a:defRPr>
            </a:lvl1pPr>
            <a:lvl2pPr marL="548614" indent="0" algn="ctr">
              <a:buNone/>
              <a:defRPr>
                <a:solidFill>
                  <a:schemeClr val="tx1">
                    <a:tint val="75000"/>
                  </a:schemeClr>
                </a:solidFill>
              </a:defRPr>
            </a:lvl2pPr>
            <a:lvl3pPr marL="1097225" indent="0" algn="ctr">
              <a:buNone/>
              <a:defRPr>
                <a:solidFill>
                  <a:schemeClr val="tx1">
                    <a:tint val="75000"/>
                  </a:schemeClr>
                </a:solidFill>
              </a:defRPr>
            </a:lvl3pPr>
            <a:lvl4pPr marL="1645838" indent="0" algn="ctr">
              <a:buNone/>
              <a:defRPr>
                <a:solidFill>
                  <a:schemeClr val="tx1">
                    <a:tint val="75000"/>
                  </a:schemeClr>
                </a:solidFill>
              </a:defRPr>
            </a:lvl4pPr>
            <a:lvl5pPr marL="2194451" indent="0" algn="ctr">
              <a:buNone/>
              <a:defRPr>
                <a:solidFill>
                  <a:schemeClr val="tx1">
                    <a:tint val="75000"/>
                  </a:schemeClr>
                </a:solidFill>
              </a:defRPr>
            </a:lvl5pPr>
            <a:lvl6pPr marL="2743063" indent="0" algn="ctr">
              <a:buNone/>
              <a:defRPr>
                <a:solidFill>
                  <a:schemeClr val="tx1">
                    <a:tint val="75000"/>
                  </a:schemeClr>
                </a:solidFill>
              </a:defRPr>
            </a:lvl6pPr>
            <a:lvl7pPr marL="3291676" indent="0" algn="ctr">
              <a:buNone/>
              <a:defRPr>
                <a:solidFill>
                  <a:schemeClr val="tx1">
                    <a:tint val="75000"/>
                  </a:schemeClr>
                </a:solidFill>
              </a:defRPr>
            </a:lvl7pPr>
            <a:lvl8pPr marL="3840288" indent="0" algn="ctr">
              <a:buNone/>
              <a:defRPr>
                <a:solidFill>
                  <a:schemeClr val="tx1">
                    <a:tint val="75000"/>
                  </a:schemeClr>
                </a:solidFill>
              </a:defRPr>
            </a:lvl8pPr>
            <a:lvl9pPr marL="4388902" indent="0" algn="ctr">
              <a:buNone/>
              <a:defRPr>
                <a:solidFill>
                  <a:schemeClr val="tx1">
                    <a:tint val="75000"/>
                  </a:schemeClr>
                </a:solidFill>
              </a:defRPr>
            </a:lvl9pPr>
          </a:lstStyle>
          <a:p>
            <a:r>
              <a:rPr lang="en-US"/>
              <a:t>Click to edit Master subtitle style</a:t>
            </a:r>
          </a:p>
        </p:txBody>
      </p:sp>
      <p:pic>
        <p:nvPicPr>
          <p:cNvPr id="5" name="Picture 4">
            <a:extLst>
              <a:ext uri="{FF2B5EF4-FFF2-40B4-BE49-F238E27FC236}">
                <a16:creationId xmlns:a16="http://schemas.microsoft.com/office/drawing/2014/main" id="{607E5970-1ED3-406A-BEAE-3D23354A75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2296" y="282305"/>
            <a:ext cx="4769704" cy="2139163"/>
          </a:xfrm>
          <a:prstGeom prst="rect">
            <a:avLst/>
          </a:prstGeom>
        </p:spPr>
      </p:pic>
    </p:spTree>
    <p:extLst>
      <p:ext uri="{BB962C8B-B14F-4D97-AF65-F5344CB8AC3E}">
        <p14:creationId xmlns:p14="http://schemas.microsoft.com/office/powerpoint/2010/main" val="323743402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CLICQ! Section Header 2">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104" y="2239435"/>
            <a:ext cx="11099801" cy="1363133"/>
          </a:xfrm>
        </p:spPr>
        <p:txBody>
          <a:bodyPr anchor="b" anchorCtr="0"/>
          <a:lstStyle>
            <a:lvl1pPr algn="ctr">
              <a:defRPr sz="4320" b="1" cap="all">
                <a:solidFill>
                  <a:schemeClr val="bg1"/>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963084" y="3685118"/>
            <a:ext cx="10363200" cy="1157816"/>
          </a:xfrm>
        </p:spPr>
        <p:txBody>
          <a:bodyPr anchor="t" anchorCtr="0"/>
          <a:lstStyle>
            <a:lvl1pPr marL="0" indent="0" algn="ctr">
              <a:buNone/>
              <a:defRPr sz="3120">
                <a:solidFill>
                  <a:schemeClr val="bg1"/>
                </a:solidFill>
                <a:effectLst/>
              </a:defRPr>
            </a:lvl1pPr>
            <a:lvl2pPr marL="548614" indent="0">
              <a:buNone/>
              <a:defRPr sz="2160">
                <a:solidFill>
                  <a:schemeClr val="tx1">
                    <a:tint val="75000"/>
                  </a:schemeClr>
                </a:solidFill>
              </a:defRPr>
            </a:lvl2pPr>
            <a:lvl3pPr marL="1097225" indent="0">
              <a:buNone/>
              <a:defRPr sz="1920">
                <a:solidFill>
                  <a:schemeClr val="tx1">
                    <a:tint val="75000"/>
                  </a:schemeClr>
                </a:solidFill>
              </a:defRPr>
            </a:lvl3pPr>
            <a:lvl4pPr marL="1645838" indent="0">
              <a:buNone/>
              <a:defRPr sz="1680">
                <a:solidFill>
                  <a:schemeClr val="tx1">
                    <a:tint val="75000"/>
                  </a:schemeClr>
                </a:solidFill>
              </a:defRPr>
            </a:lvl4pPr>
            <a:lvl5pPr marL="2194451" indent="0">
              <a:buNone/>
              <a:defRPr sz="1680">
                <a:solidFill>
                  <a:schemeClr val="tx1">
                    <a:tint val="75000"/>
                  </a:schemeClr>
                </a:solidFill>
              </a:defRPr>
            </a:lvl5pPr>
            <a:lvl6pPr marL="2743063" indent="0">
              <a:buNone/>
              <a:defRPr sz="1680">
                <a:solidFill>
                  <a:schemeClr val="tx1">
                    <a:tint val="75000"/>
                  </a:schemeClr>
                </a:solidFill>
              </a:defRPr>
            </a:lvl6pPr>
            <a:lvl7pPr marL="3291676" indent="0">
              <a:buNone/>
              <a:defRPr sz="1680">
                <a:solidFill>
                  <a:schemeClr val="tx1">
                    <a:tint val="75000"/>
                  </a:schemeClr>
                </a:solidFill>
              </a:defRPr>
            </a:lvl7pPr>
            <a:lvl8pPr marL="3840288" indent="0">
              <a:buNone/>
              <a:defRPr sz="1680">
                <a:solidFill>
                  <a:schemeClr val="tx1">
                    <a:tint val="75000"/>
                  </a:schemeClr>
                </a:solidFill>
              </a:defRPr>
            </a:lvl8pPr>
            <a:lvl9pPr marL="4388902" indent="0">
              <a:buNone/>
              <a:defRPr sz="168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32873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CLICQ! Title and Content - Black Text">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rot="5400000">
            <a:off x="-277446" y="277455"/>
            <a:ext cx="1132417" cy="577519"/>
          </a:xfrm>
          <a:prstGeom prst="rect">
            <a:avLst/>
          </a:prstGeom>
          <a:solidFill>
            <a:schemeClr val="accent1"/>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160" dirty="0"/>
          </a:p>
        </p:txBody>
      </p:sp>
      <p:sp>
        <p:nvSpPr>
          <p:cNvPr id="7" name="Rectangle 6"/>
          <p:cNvSpPr/>
          <p:nvPr/>
        </p:nvSpPr>
        <p:spPr>
          <a:xfrm rot="5400000">
            <a:off x="5678334" y="344336"/>
            <a:ext cx="835343" cy="12192000"/>
          </a:xfrm>
          <a:prstGeom prst="rect">
            <a:avLst/>
          </a:prstGeom>
          <a:solidFill>
            <a:schemeClr val="accent1">
              <a:lumMod val="75000"/>
            </a:schemeClr>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160" dirty="0"/>
          </a:p>
        </p:txBody>
      </p:sp>
      <p:sp>
        <p:nvSpPr>
          <p:cNvPr id="2" name="Title 1"/>
          <p:cNvSpPr>
            <a:spLocks noGrp="1"/>
          </p:cNvSpPr>
          <p:nvPr>
            <p:ph type="title" hasCustomPrompt="1"/>
          </p:nvPr>
        </p:nvSpPr>
        <p:spPr>
          <a:xfrm>
            <a:off x="867835" y="234565"/>
            <a:ext cx="10834101" cy="801127"/>
          </a:xfrm>
        </p:spPr>
        <p:txBody>
          <a:bodyPr/>
          <a:lstStyle>
            <a:lvl1pPr>
              <a:defRPr>
                <a:solidFill>
                  <a:schemeClr val="tx2"/>
                </a:solidFill>
                <a:effectLst/>
              </a:defRPr>
            </a:lvl1pPr>
          </a:lstStyle>
          <a:p>
            <a:r>
              <a:rPr lang="en-US"/>
              <a:t>Click to edit Master </a:t>
            </a:r>
            <a:br>
              <a:rPr lang="en-US"/>
            </a:br>
            <a:r>
              <a:rPr lang="en-US"/>
              <a:t>title style</a:t>
            </a:r>
          </a:p>
        </p:txBody>
      </p:sp>
      <p:sp>
        <p:nvSpPr>
          <p:cNvPr id="3" name="Content Placeholder 2"/>
          <p:cNvSpPr>
            <a:spLocks noGrp="1"/>
          </p:cNvSpPr>
          <p:nvPr>
            <p:ph idx="1"/>
          </p:nvPr>
        </p:nvSpPr>
        <p:spPr>
          <a:xfrm>
            <a:off x="1016003" y="1420285"/>
            <a:ext cx="10756900" cy="4327376"/>
          </a:xfrm>
        </p:spPr>
        <p:txBody>
          <a:bodyPr/>
          <a:lstStyle>
            <a:lvl1pPr marL="272404" indent="-272404">
              <a:buClr>
                <a:schemeClr val="accent1"/>
              </a:buClr>
              <a:buSzPct val="110000"/>
              <a:defRPr sz="2160">
                <a:solidFill>
                  <a:schemeClr val="tx1"/>
                </a:solidFill>
              </a:defRPr>
            </a:lvl1pPr>
            <a:lvl2pPr>
              <a:defRPr sz="2040">
                <a:solidFill>
                  <a:schemeClr val="tx1"/>
                </a:solidFill>
              </a:defRPr>
            </a:lvl2pPr>
            <a:lvl3pPr>
              <a:defRPr sz="1800">
                <a:solidFill>
                  <a:schemeClr val="tx1"/>
                </a:solidFill>
              </a:defRPr>
            </a:lvl3pPr>
          </a:lstStyle>
          <a:p>
            <a:pPr lvl="0"/>
            <a:r>
              <a:rPr lang="en-US"/>
              <a:t>Click to edit Master text styles</a:t>
            </a:r>
          </a:p>
          <a:p>
            <a:pPr lvl="1"/>
            <a:r>
              <a:rPr lang="en-US"/>
              <a:t>Second level</a:t>
            </a:r>
          </a:p>
          <a:p>
            <a:pPr lvl="2"/>
            <a:r>
              <a:rPr lang="en-US"/>
              <a:t>Third level</a:t>
            </a:r>
          </a:p>
        </p:txBody>
      </p:sp>
      <p:pic>
        <p:nvPicPr>
          <p:cNvPr id="5" name="Picture 4" descr="Logo&#10;&#10;Description automatically generated with medium confidence">
            <a:extLst>
              <a:ext uri="{FF2B5EF4-FFF2-40B4-BE49-F238E27FC236}">
                <a16:creationId xmlns:a16="http://schemas.microsoft.com/office/drawing/2014/main" id="{544652B4-8530-4F64-B488-56EB6BD6F8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3390" y="6021124"/>
            <a:ext cx="1988612" cy="891872"/>
          </a:xfrm>
          <a:prstGeom prst="rect">
            <a:avLst/>
          </a:prstGeom>
        </p:spPr>
      </p:pic>
    </p:spTree>
    <p:extLst>
      <p:ext uri="{BB962C8B-B14F-4D97-AF65-F5344CB8AC3E}">
        <p14:creationId xmlns:p14="http://schemas.microsoft.com/office/powerpoint/2010/main" val="212488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ICQ! Title only + bottom banner">
    <p:bg>
      <p:bgPr>
        <a:solidFill>
          <a:schemeClr val="bg1"/>
        </a:solidFill>
        <a:effectLst/>
      </p:bgPr>
    </p:bg>
    <p:spTree>
      <p:nvGrpSpPr>
        <p:cNvPr id="1" name=""/>
        <p:cNvGrpSpPr/>
        <p:nvPr/>
      </p:nvGrpSpPr>
      <p:grpSpPr>
        <a:xfrm>
          <a:off x="0" y="0"/>
          <a:ext cx="0" cy="0"/>
          <a:chOff x="0" y="0"/>
          <a:chExt cx="0" cy="0"/>
        </a:xfrm>
      </p:grpSpPr>
      <p:sp>
        <p:nvSpPr>
          <p:cNvPr id="39" name="Rectangle 38"/>
          <p:cNvSpPr/>
          <p:nvPr/>
        </p:nvSpPr>
        <p:spPr>
          <a:xfrm rot="5400000">
            <a:off x="5678334" y="344336"/>
            <a:ext cx="835343" cy="12192000"/>
          </a:xfrm>
          <a:prstGeom prst="rect">
            <a:avLst/>
          </a:prstGeom>
          <a:solidFill>
            <a:schemeClr val="accent1">
              <a:lumMod val="75000"/>
            </a:schemeClr>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160" dirty="0"/>
          </a:p>
        </p:txBody>
      </p:sp>
      <p:sp>
        <p:nvSpPr>
          <p:cNvPr id="2" name="Title 1"/>
          <p:cNvSpPr>
            <a:spLocks noGrp="1"/>
          </p:cNvSpPr>
          <p:nvPr>
            <p:ph type="title" hasCustomPrompt="1"/>
          </p:nvPr>
        </p:nvSpPr>
        <p:spPr/>
        <p:txBody>
          <a:bodyPr/>
          <a:lstStyle>
            <a:lvl1pPr algn="l" defTabSz="1097225" rtl="0" eaLnBrk="1" latinLnBrk="0" hangingPunct="1">
              <a:lnSpc>
                <a:spcPct val="85000"/>
              </a:lnSpc>
              <a:spcBef>
                <a:spcPts val="0"/>
              </a:spcBef>
              <a:spcAft>
                <a:spcPts val="1440"/>
              </a:spcAft>
              <a:buNone/>
              <a:defRPr lang="en-US" sz="2880" b="1" kern="1200" dirty="0">
                <a:solidFill>
                  <a:schemeClr val="tx2"/>
                </a:solidFill>
                <a:effectLst/>
                <a:latin typeface="+mj-lt"/>
                <a:ea typeface="+mj-ea"/>
                <a:cs typeface="+mj-cs"/>
              </a:defRPr>
            </a:lvl1pPr>
          </a:lstStyle>
          <a:p>
            <a:r>
              <a:rPr lang="en-US"/>
              <a:t>Click to edit </a:t>
            </a:r>
            <a:br>
              <a:rPr lang="en-US"/>
            </a:br>
            <a:r>
              <a:rPr lang="en-US"/>
              <a:t>Master title style</a:t>
            </a:r>
          </a:p>
        </p:txBody>
      </p:sp>
      <p:sp>
        <p:nvSpPr>
          <p:cNvPr id="38" name="Rectangle 37"/>
          <p:cNvSpPr/>
          <p:nvPr/>
        </p:nvSpPr>
        <p:spPr>
          <a:xfrm rot="5400000">
            <a:off x="-277446" y="277455"/>
            <a:ext cx="1132417" cy="577519"/>
          </a:xfrm>
          <a:prstGeom prst="rect">
            <a:avLst/>
          </a:prstGeom>
          <a:solidFill>
            <a:schemeClr val="accent1"/>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160" dirty="0"/>
          </a:p>
        </p:txBody>
      </p:sp>
      <p:pic>
        <p:nvPicPr>
          <p:cNvPr id="5" name="Picture 4" descr="Logo&#10;&#10;Description automatically generated with medium confidence">
            <a:extLst>
              <a:ext uri="{FF2B5EF4-FFF2-40B4-BE49-F238E27FC236}">
                <a16:creationId xmlns:a16="http://schemas.microsoft.com/office/drawing/2014/main" id="{C507B23A-A576-4227-87F5-5967891D9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2924" y="6024612"/>
            <a:ext cx="1869077" cy="838261"/>
          </a:xfrm>
          <a:prstGeom prst="rect">
            <a:avLst/>
          </a:prstGeom>
        </p:spPr>
      </p:pic>
    </p:spTree>
    <p:extLst>
      <p:ext uri="{BB962C8B-B14F-4D97-AF65-F5344CB8AC3E}">
        <p14:creationId xmlns:p14="http://schemas.microsoft.com/office/powerpoint/2010/main" val="3282126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ICQ! 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1097225" rtl="0" eaLnBrk="1" latinLnBrk="0" hangingPunct="1">
              <a:lnSpc>
                <a:spcPct val="85000"/>
              </a:lnSpc>
              <a:spcBef>
                <a:spcPts val="0"/>
              </a:spcBef>
              <a:spcAft>
                <a:spcPts val="1440"/>
              </a:spcAft>
              <a:buNone/>
              <a:defRPr lang="en-US" sz="2880" b="1" kern="1200" dirty="0">
                <a:solidFill>
                  <a:schemeClr val="tx2"/>
                </a:solidFill>
                <a:effectLst/>
                <a:latin typeface="+mj-lt"/>
                <a:ea typeface="+mj-ea"/>
                <a:cs typeface="+mj-cs"/>
              </a:defRPr>
            </a:lvl1pPr>
          </a:lstStyle>
          <a:p>
            <a:r>
              <a:rPr lang="en-US"/>
              <a:t>Click to edit </a:t>
            </a:r>
            <a:br>
              <a:rPr lang="en-US"/>
            </a:br>
            <a:r>
              <a:rPr lang="en-US"/>
              <a:t>Master title style</a:t>
            </a:r>
          </a:p>
        </p:txBody>
      </p:sp>
      <p:sp>
        <p:nvSpPr>
          <p:cNvPr id="38" name="Rectangle 37"/>
          <p:cNvSpPr/>
          <p:nvPr/>
        </p:nvSpPr>
        <p:spPr>
          <a:xfrm rot="5400000">
            <a:off x="-277446" y="277455"/>
            <a:ext cx="1132417" cy="577519"/>
          </a:xfrm>
          <a:prstGeom prst="rect">
            <a:avLst/>
          </a:prstGeom>
          <a:solidFill>
            <a:schemeClr val="accent1"/>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160" dirty="0"/>
          </a:p>
        </p:txBody>
      </p:sp>
    </p:spTree>
    <p:extLst>
      <p:ext uri="{BB962C8B-B14F-4D97-AF65-F5344CB8AC3E}">
        <p14:creationId xmlns:p14="http://schemas.microsoft.com/office/powerpoint/2010/main" val="166914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LICQ!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139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LICQ! Subcov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3" y="2460897"/>
            <a:ext cx="7517220" cy="881180"/>
          </a:xfrm>
        </p:spPr>
        <p:txBody>
          <a:bodyPr anchor="t">
            <a:normAutofit/>
          </a:bodyPr>
          <a:lstStyle>
            <a:lvl1pPr algn="l">
              <a:defRPr sz="4320">
                <a:solidFill>
                  <a:schemeClr val="bg1"/>
                </a:solidFill>
              </a:defRPr>
            </a:lvl1pPr>
          </a:lstStyle>
          <a:p>
            <a:r>
              <a:rPr lang="en-US"/>
              <a:t>Transition Slide</a:t>
            </a:r>
          </a:p>
        </p:txBody>
      </p:sp>
      <p:sp>
        <p:nvSpPr>
          <p:cNvPr id="3" name="Subtitle 2">
            <a:extLst>
              <a:ext uri="{FF2B5EF4-FFF2-40B4-BE49-F238E27FC236}">
                <a16:creationId xmlns:a16="http://schemas.microsoft.com/office/drawing/2014/main" id="{A2144F37-9150-6740-8669-89477261BF9F}"/>
              </a:ext>
            </a:extLst>
          </p:cNvPr>
          <p:cNvSpPr>
            <a:spLocks noGrp="1"/>
          </p:cNvSpPr>
          <p:nvPr>
            <p:ph type="subTitle" idx="1" hasCustomPrompt="1"/>
          </p:nvPr>
        </p:nvSpPr>
        <p:spPr>
          <a:xfrm>
            <a:off x="896456" y="3532139"/>
            <a:ext cx="4724401" cy="385764"/>
          </a:xfrm>
        </p:spPr>
        <p:txBody>
          <a:bodyPr/>
          <a:lstStyle>
            <a:lvl1pPr marL="0" indent="0" algn="l">
              <a:buNone/>
              <a:defRPr sz="2160">
                <a:solidFill>
                  <a:schemeClr val="bg1"/>
                </a:solidFill>
                <a:latin typeface="+mn-lt"/>
              </a:defRPr>
            </a:lvl1pPr>
            <a:lvl2pPr marL="411460" indent="0" algn="ctr">
              <a:buNone/>
              <a:defRPr sz="1800"/>
            </a:lvl2pPr>
            <a:lvl3pPr marL="822919" indent="0" algn="ctr">
              <a:buNone/>
              <a:defRPr sz="1621"/>
            </a:lvl3pPr>
            <a:lvl4pPr marL="1234378" indent="0" algn="ctr">
              <a:buNone/>
              <a:defRPr sz="1440"/>
            </a:lvl4pPr>
            <a:lvl5pPr marL="1645838" indent="0" algn="ctr">
              <a:buNone/>
              <a:defRPr sz="1440"/>
            </a:lvl5pPr>
            <a:lvl6pPr marL="2057298" indent="0" algn="ctr">
              <a:buNone/>
              <a:defRPr sz="1440"/>
            </a:lvl6pPr>
            <a:lvl7pPr marL="2468756" indent="0" algn="ctr">
              <a:buNone/>
              <a:defRPr sz="1440"/>
            </a:lvl7pPr>
            <a:lvl8pPr marL="2880216" indent="0" algn="ctr">
              <a:buNone/>
              <a:defRPr sz="1440"/>
            </a:lvl8pPr>
            <a:lvl9pPr marL="3291676" indent="0" algn="ctr">
              <a:buNone/>
              <a:defRPr sz="1440"/>
            </a:lvl9pPr>
          </a:lstStyle>
          <a:p>
            <a:r>
              <a:rPr lang="en-US"/>
              <a:t>Subtitle Line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6" y="5941775"/>
            <a:ext cx="1036319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6"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4322" y="4763027"/>
            <a:ext cx="6323281" cy="766116"/>
          </a:xfrm>
          <a:prstGeom prst="rect">
            <a:avLst/>
          </a:prstGeom>
        </p:spPr>
      </p:pic>
      <p:sp>
        <p:nvSpPr>
          <p:cNvPr id="9" name="Slide Number Placeholder 2">
            <a:extLst>
              <a:ext uri="{FF2B5EF4-FFF2-40B4-BE49-F238E27FC236}">
                <a16:creationId xmlns:a16="http://schemas.microsoft.com/office/drawing/2014/main" id="{6FC96E6F-A0D6-5F47-80BC-E1490312B76D}"/>
              </a:ext>
            </a:extLst>
          </p:cNvPr>
          <p:cNvSpPr>
            <a:spLocks noGrp="1"/>
          </p:cNvSpPr>
          <p:nvPr>
            <p:ph type="sldNum" sz="quarter" idx="12"/>
          </p:nvPr>
        </p:nvSpPr>
        <p:spPr>
          <a:xfrm>
            <a:off x="9104348" y="6191701"/>
            <a:ext cx="2743200" cy="365125"/>
          </a:xfrm>
        </p:spPr>
        <p:txBody>
          <a:bodyPr/>
          <a:lstStyle>
            <a:lvl1pPr>
              <a:defRPr sz="1261">
                <a:solidFill>
                  <a:schemeClr val="bg1"/>
                </a:solidFill>
              </a:defRPr>
            </a:lvl1pPr>
          </a:lstStyle>
          <a:p>
            <a:fld id="{1EA85E74-CFD1-43C2-9168-DB4B3F980C18}" type="slidenum">
              <a:rPr lang="en-US" smtClean="0"/>
              <a:t>‹#›</a:t>
            </a:fld>
            <a:endParaRPr lang="en-US"/>
          </a:p>
        </p:txBody>
      </p:sp>
      <p:pic>
        <p:nvPicPr>
          <p:cNvPr id="6" name="Picture 5" descr="Logo&#10;&#10;Description automatically generated with medium confidence">
            <a:extLst>
              <a:ext uri="{FF2B5EF4-FFF2-40B4-BE49-F238E27FC236}">
                <a16:creationId xmlns:a16="http://schemas.microsoft.com/office/drawing/2014/main" id="{74CD646B-5836-4379-AD91-0C0CC82A44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6737" y="914402"/>
            <a:ext cx="3398105" cy="1524016"/>
          </a:xfrm>
          <a:prstGeom prst="rect">
            <a:avLst/>
          </a:prstGeom>
        </p:spPr>
      </p:pic>
    </p:spTree>
    <p:extLst>
      <p:ext uri="{BB962C8B-B14F-4D97-AF65-F5344CB8AC3E}">
        <p14:creationId xmlns:p14="http://schemas.microsoft.com/office/powerpoint/2010/main" val="10860111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CLICQ! Section Header 2">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89588" y="2956249"/>
            <a:ext cx="10363200" cy="1157816"/>
          </a:xfrm>
        </p:spPr>
        <p:txBody>
          <a:bodyPr anchor="ctr" anchorCtr="0"/>
          <a:lstStyle>
            <a:lvl1pPr marL="0" indent="0" algn="ctr">
              <a:buNone/>
              <a:defRPr sz="4320" baseline="0">
                <a:solidFill>
                  <a:schemeClr val="bg1"/>
                </a:solidFill>
                <a:effectLst/>
              </a:defRPr>
            </a:lvl1pPr>
            <a:lvl2pPr marL="548599" indent="0">
              <a:buNone/>
              <a:defRPr sz="2160">
                <a:solidFill>
                  <a:schemeClr val="tx1">
                    <a:tint val="75000"/>
                  </a:schemeClr>
                </a:solidFill>
              </a:defRPr>
            </a:lvl2pPr>
            <a:lvl3pPr marL="1097200" indent="0">
              <a:buNone/>
              <a:defRPr sz="1920">
                <a:solidFill>
                  <a:schemeClr val="tx1">
                    <a:tint val="75000"/>
                  </a:schemeClr>
                </a:solidFill>
              </a:defRPr>
            </a:lvl3pPr>
            <a:lvl4pPr marL="1645798" indent="0">
              <a:buNone/>
              <a:defRPr sz="1680">
                <a:solidFill>
                  <a:schemeClr val="tx1">
                    <a:tint val="75000"/>
                  </a:schemeClr>
                </a:solidFill>
              </a:defRPr>
            </a:lvl4pPr>
            <a:lvl5pPr marL="2194397" indent="0">
              <a:buNone/>
              <a:defRPr sz="1680">
                <a:solidFill>
                  <a:schemeClr val="tx1">
                    <a:tint val="75000"/>
                  </a:schemeClr>
                </a:solidFill>
              </a:defRPr>
            </a:lvl5pPr>
            <a:lvl6pPr marL="2742995" indent="0">
              <a:buNone/>
              <a:defRPr sz="1680">
                <a:solidFill>
                  <a:schemeClr val="tx1">
                    <a:tint val="75000"/>
                  </a:schemeClr>
                </a:solidFill>
              </a:defRPr>
            </a:lvl6pPr>
            <a:lvl7pPr marL="3291594" indent="0">
              <a:buNone/>
              <a:defRPr sz="1680">
                <a:solidFill>
                  <a:schemeClr val="tx1">
                    <a:tint val="75000"/>
                  </a:schemeClr>
                </a:solidFill>
              </a:defRPr>
            </a:lvl7pPr>
            <a:lvl8pPr marL="3840192" indent="0">
              <a:buNone/>
              <a:defRPr sz="1680">
                <a:solidFill>
                  <a:schemeClr val="tx1">
                    <a:tint val="75000"/>
                  </a:schemeClr>
                </a:solidFill>
              </a:defRPr>
            </a:lvl8pPr>
            <a:lvl9pPr marL="4388791" indent="0">
              <a:buNone/>
              <a:defRPr sz="1680">
                <a:solidFill>
                  <a:schemeClr val="tx1">
                    <a:tint val="75000"/>
                  </a:schemeClr>
                </a:solidFill>
              </a:defRPr>
            </a:lvl9pPr>
          </a:lstStyle>
          <a:p>
            <a:pPr lvl="0"/>
            <a:r>
              <a:rPr lang="en-US" dirty="0"/>
              <a:t>Transition Slide</a:t>
            </a:r>
          </a:p>
        </p:txBody>
      </p:sp>
    </p:spTree>
    <p:extLst>
      <p:ext uri="{BB962C8B-B14F-4D97-AF65-F5344CB8AC3E}">
        <p14:creationId xmlns:p14="http://schemas.microsoft.com/office/powerpoint/2010/main" val="152564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LICQ! Title and Content - Black Text">
    <p:spTree>
      <p:nvGrpSpPr>
        <p:cNvPr id="1" name=""/>
        <p:cNvGrpSpPr/>
        <p:nvPr/>
      </p:nvGrpSpPr>
      <p:grpSpPr>
        <a:xfrm>
          <a:off x="0" y="0"/>
          <a:ext cx="0" cy="0"/>
          <a:chOff x="0" y="0"/>
          <a:chExt cx="0" cy="0"/>
        </a:xfrm>
      </p:grpSpPr>
      <p:sp>
        <p:nvSpPr>
          <p:cNvPr id="6" name="Rectangle 5"/>
          <p:cNvSpPr/>
          <p:nvPr/>
        </p:nvSpPr>
        <p:spPr>
          <a:xfrm rot="5400000">
            <a:off x="-277447" y="277453"/>
            <a:ext cx="1132417" cy="577519"/>
          </a:xfrm>
          <a:prstGeom prst="rect">
            <a:avLst/>
          </a:prstGeom>
          <a:solidFill>
            <a:schemeClr val="accent1"/>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
        <p:nvSpPr>
          <p:cNvPr id="7" name="Rectangle 6"/>
          <p:cNvSpPr/>
          <p:nvPr/>
        </p:nvSpPr>
        <p:spPr>
          <a:xfrm rot="5400000">
            <a:off x="5678333" y="344336"/>
            <a:ext cx="835343" cy="12192000"/>
          </a:xfrm>
          <a:prstGeom prst="rect">
            <a:avLst/>
          </a:prstGeom>
          <a:solidFill>
            <a:schemeClr val="accent1">
              <a:lumMod val="75000"/>
            </a:schemeClr>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
        <p:nvSpPr>
          <p:cNvPr id="2" name="Title 1"/>
          <p:cNvSpPr>
            <a:spLocks noGrp="1"/>
          </p:cNvSpPr>
          <p:nvPr>
            <p:ph type="title" hasCustomPrompt="1"/>
          </p:nvPr>
        </p:nvSpPr>
        <p:spPr>
          <a:xfrm>
            <a:off x="867834" y="234565"/>
            <a:ext cx="10834101" cy="801127"/>
          </a:xfrm>
        </p:spPr>
        <p:txBody>
          <a:bodyPr/>
          <a:lstStyle>
            <a:lvl1pPr>
              <a:defRPr>
                <a:solidFill>
                  <a:schemeClr val="tx2"/>
                </a:solidFill>
                <a:effectLst/>
              </a:defRPr>
            </a:lvl1pPr>
          </a:lstStyle>
          <a:p>
            <a:r>
              <a:rPr lang="en-US" dirty="0"/>
              <a:t>Click to edit Master </a:t>
            </a:r>
            <a:br>
              <a:rPr lang="en-US" dirty="0"/>
            </a:br>
            <a:r>
              <a:rPr lang="en-US" dirty="0"/>
              <a:t>title style</a:t>
            </a:r>
          </a:p>
        </p:txBody>
      </p:sp>
      <p:sp>
        <p:nvSpPr>
          <p:cNvPr id="3" name="Content Placeholder 2"/>
          <p:cNvSpPr>
            <a:spLocks noGrp="1"/>
          </p:cNvSpPr>
          <p:nvPr>
            <p:ph idx="1"/>
          </p:nvPr>
        </p:nvSpPr>
        <p:spPr>
          <a:xfrm>
            <a:off x="1016002" y="1420284"/>
            <a:ext cx="10756900" cy="4327376"/>
          </a:xfrm>
        </p:spPr>
        <p:txBody>
          <a:bodyPr/>
          <a:lstStyle>
            <a:lvl1pPr marL="302670" indent="-302670">
              <a:buClr>
                <a:schemeClr val="accent1"/>
              </a:buClr>
              <a:buSzPct val="110000"/>
              <a:defRPr sz="2400">
                <a:solidFill>
                  <a:schemeClr val="tx1"/>
                </a:solidFill>
              </a:defRPr>
            </a:lvl1pPr>
            <a:lvl2pPr>
              <a:defRPr sz="2267">
                <a:solidFill>
                  <a:schemeClr val="tx1"/>
                </a:solidFill>
              </a:defRPr>
            </a:lvl2pPr>
            <a:lvl3pPr>
              <a:defRPr sz="2000">
                <a:solidFill>
                  <a:schemeClr val="tx1"/>
                </a:solidFill>
              </a:defRPr>
            </a:lvl3pPr>
          </a:lstStyle>
          <a:p>
            <a:pPr lvl="0"/>
            <a:r>
              <a:rPr lang="en-US"/>
              <a:t>Click to edit Master text styles</a:t>
            </a:r>
          </a:p>
          <a:p>
            <a:pPr lvl="1"/>
            <a:r>
              <a:rPr lang="en-US"/>
              <a:t>Second level</a:t>
            </a:r>
          </a:p>
          <a:p>
            <a:pPr lvl="2"/>
            <a:r>
              <a:rPr lang="en-US"/>
              <a:t>Third level</a:t>
            </a:r>
          </a:p>
        </p:txBody>
      </p:sp>
      <p:pic>
        <p:nvPicPr>
          <p:cNvPr id="5" name="Picture 4" descr="Logo&#10;&#10;Description automatically generated with medium confidence">
            <a:extLst>
              <a:ext uri="{FF2B5EF4-FFF2-40B4-BE49-F238E27FC236}">
                <a16:creationId xmlns:a16="http://schemas.microsoft.com/office/drawing/2014/main" id="{544652B4-8530-4F64-B488-56EB6BD6F8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3389" y="6021124"/>
            <a:ext cx="1988612" cy="891872"/>
          </a:xfrm>
          <a:prstGeom prst="rect">
            <a:avLst/>
          </a:prstGeom>
        </p:spPr>
      </p:pic>
    </p:spTree>
    <p:extLst>
      <p:ext uri="{BB962C8B-B14F-4D97-AF65-F5344CB8AC3E}">
        <p14:creationId xmlns:p14="http://schemas.microsoft.com/office/powerpoint/2010/main" val="24721822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LICQ! Thank You &amp; Contact">
    <p:bg>
      <p:bgPr>
        <a:solidFill>
          <a:schemeClr val="accent1">
            <a:lumMod val="75000"/>
          </a:schemeClr>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6" y="5941775"/>
            <a:ext cx="1036319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6"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4322" y="4763027"/>
            <a:ext cx="6323281" cy="766116"/>
          </a:xfrm>
          <a:prstGeom prst="rect">
            <a:avLst/>
          </a:prstGeom>
        </p:spPr>
      </p:pic>
      <p:sp>
        <p:nvSpPr>
          <p:cNvPr id="6" name="Title 1">
            <a:extLst>
              <a:ext uri="{FF2B5EF4-FFF2-40B4-BE49-F238E27FC236}">
                <a16:creationId xmlns:a16="http://schemas.microsoft.com/office/drawing/2014/main" id="{54223FAA-8ECE-074E-9A27-43ABEF299510}"/>
              </a:ext>
            </a:extLst>
          </p:cNvPr>
          <p:cNvSpPr>
            <a:spLocks noGrp="1"/>
          </p:cNvSpPr>
          <p:nvPr>
            <p:ph type="ctrTitle" hasCustomPrompt="1"/>
          </p:nvPr>
        </p:nvSpPr>
        <p:spPr>
          <a:xfrm>
            <a:off x="914403" y="1602117"/>
            <a:ext cx="7517220" cy="878627"/>
          </a:xfrm>
        </p:spPr>
        <p:txBody>
          <a:bodyPr anchor="t">
            <a:normAutofit/>
          </a:bodyPr>
          <a:lstStyle>
            <a:lvl1pPr algn="l">
              <a:defRPr sz="4320">
                <a:solidFill>
                  <a:schemeClr val="bg1"/>
                </a:solidFill>
              </a:defRPr>
            </a:lvl1pPr>
          </a:lstStyle>
          <a:p>
            <a:r>
              <a:rPr lang="en-US"/>
              <a:t>Thank you!</a:t>
            </a:r>
          </a:p>
        </p:txBody>
      </p:sp>
      <p:sp>
        <p:nvSpPr>
          <p:cNvPr id="3" name="Text Placeholder 2">
            <a:extLst>
              <a:ext uri="{FF2B5EF4-FFF2-40B4-BE49-F238E27FC236}">
                <a16:creationId xmlns:a16="http://schemas.microsoft.com/office/drawing/2014/main" id="{1D875F82-6370-A749-8699-F578D8688226}"/>
              </a:ext>
            </a:extLst>
          </p:cNvPr>
          <p:cNvSpPr>
            <a:spLocks noGrp="1"/>
          </p:cNvSpPr>
          <p:nvPr>
            <p:ph type="body" sz="quarter" idx="10" hasCustomPrompt="1"/>
          </p:nvPr>
        </p:nvSpPr>
        <p:spPr>
          <a:xfrm>
            <a:off x="4954594" y="4053017"/>
            <a:ext cx="5956428" cy="597484"/>
          </a:xfrm>
        </p:spPr>
        <p:txBody>
          <a:bodyPr>
            <a:normAutofit/>
          </a:bodyPr>
          <a:lstStyle>
            <a:lvl1pPr>
              <a:defRPr sz="1800">
                <a:solidFill>
                  <a:schemeClr val="bg1"/>
                </a:solidFill>
              </a:defRPr>
            </a:lvl1pPr>
          </a:lstStyle>
          <a:p>
            <a:pPr lvl="0"/>
            <a:r>
              <a:rPr lang="en-US"/>
              <a:t>Name and Contact Information</a:t>
            </a:r>
          </a:p>
        </p:txBody>
      </p:sp>
      <p:sp>
        <p:nvSpPr>
          <p:cNvPr id="8" name="Slide Number Placeholder 2">
            <a:extLst>
              <a:ext uri="{FF2B5EF4-FFF2-40B4-BE49-F238E27FC236}">
                <a16:creationId xmlns:a16="http://schemas.microsoft.com/office/drawing/2014/main" id="{26239EAC-FA51-CC44-BCB9-9E4333BE59DD}"/>
              </a:ext>
            </a:extLst>
          </p:cNvPr>
          <p:cNvSpPr>
            <a:spLocks noGrp="1"/>
          </p:cNvSpPr>
          <p:nvPr>
            <p:ph type="sldNum" sz="quarter" idx="12"/>
          </p:nvPr>
        </p:nvSpPr>
        <p:spPr>
          <a:xfrm>
            <a:off x="9037673" y="6178770"/>
            <a:ext cx="2743200" cy="365125"/>
          </a:xfrm>
        </p:spPr>
        <p:txBody>
          <a:bodyPr/>
          <a:lstStyle>
            <a:lvl1pPr>
              <a:defRPr sz="1261">
                <a:solidFill>
                  <a:schemeClr val="bg1"/>
                </a:solidFill>
              </a:defRPr>
            </a:lvl1pPr>
          </a:lstStyle>
          <a:p>
            <a:fld id="{1EA85E74-CFD1-43C2-9168-DB4B3F980C18}" type="slidenum">
              <a:rPr lang="en-US" smtClean="0"/>
              <a:t>‹#›</a:t>
            </a:fld>
            <a:endParaRPr lang="en-US"/>
          </a:p>
        </p:txBody>
      </p:sp>
      <p:pic>
        <p:nvPicPr>
          <p:cNvPr id="5" name="Picture 4" descr="Logo&#10;&#10;Description automatically generated with medium confidence">
            <a:extLst>
              <a:ext uri="{FF2B5EF4-FFF2-40B4-BE49-F238E27FC236}">
                <a16:creationId xmlns:a16="http://schemas.microsoft.com/office/drawing/2014/main" id="{14D3853D-F9C7-47D4-8A97-C54227054D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4320" y="2553582"/>
            <a:ext cx="3092400" cy="1386910"/>
          </a:xfrm>
          <a:prstGeom prst="rect">
            <a:avLst/>
          </a:prstGeom>
        </p:spPr>
      </p:pic>
    </p:spTree>
    <p:extLst>
      <p:ext uri="{BB962C8B-B14F-4D97-AF65-F5344CB8AC3E}">
        <p14:creationId xmlns:p14="http://schemas.microsoft.com/office/powerpoint/2010/main" val="24323794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CLICQ! White-Just Tex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4" y="-5729054"/>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5" y="914406"/>
            <a:ext cx="10363201" cy="563524"/>
          </a:xfrm>
        </p:spPr>
        <p:txBody>
          <a:bodyPr anchor="t">
            <a:normAutofit/>
          </a:bodyPr>
          <a:lstStyle>
            <a:lvl1pPr algn="l">
              <a:defRPr sz="3240">
                <a:solidFill>
                  <a:srgbClr val="003296"/>
                </a:solidFill>
              </a:defRPr>
            </a:lvl1pPr>
          </a:lstStyle>
          <a:p>
            <a:r>
              <a:rPr lang="en-US" dirty="0"/>
              <a:t>Title here – Just Text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6"/>
            <a:ext cx="10363200" cy="3881440"/>
          </a:xfrm>
        </p:spPr>
        <p:txBody>
          <a:bodyPr anchor="ctr">
            <a:normAutofit/>
          </a:bodyPr>
          <a:lstStyle>
            <a:lvl1pPr marL="0" indent="0" algn="ctr">
              <a:buFont typeface="Arial" panose="020B0604020202020204" pitchFamily="34" charset="0"/>
              <a:buNone/>
              <a:defRPr sz="2520">
                <a:solidFill>
                  <a:schemeClr val="tx1"/>
                </a:solidFill>
              </a:defRPr>
            </a:lvl1pPr>
            <a:lvl2pPr marL="411460" indent="0">
              <a:buFont typeface="Courier New" panose="02070309020205020404" pitchFamily="49" charset="0"/>
              <a:buNone/>
              <a:defRPr sz="2160"/>
            </a:lvl2pPr>
            <a:lvl3pPr marL="1131514" indent="-308594">
              <a:buFont typeface="Wingdings" pitchFamily="2" charset="2"/>
              <a:buChar char="§"/>
              <a:defRPr sz="1800"/>
            </a:lvl3pPr>
            <a:lvl4pPr marL="1491541" indent="-257164">
              <a:buFont typeface="Arial" panose="020B0604020202020204" pitchFamily="34" charset="0"/>
              <a:buChar char="•"/>
              <a:defRPr sz="1621"/>
            </a:lvl4pPr>
            <a:lvl5pPr marL="1903002" indent="-257164">
              <a:buFont typeface="Courier New" panose="02070309020205020404" pitchFamily="49" charset="0"/>
              <a:buChar char="o"/>
              <a:defRPr sz="1621"/>
            </a:lvl5pPr>
          </a:lstStyle>
          <a:p>
            <a:pPr lvl="0"/>
            <a:r>
              <a:rPr lang="en-US" dirty="0"/>
              <a:t>Information or a quote can go here in the middle.</a:t>
            </a:r>
          </a:p>
        </p:txBody>
      </p:sp>
      <p:sp>
        <p:nvSpPr>
          <p:cNvPr id="12" name="Slide Number Placeholder 2">
            <a:extLst>
              <a:ext uri="{FF2B5EF4-FFF2-40B4-BE49-F238E27FC236}">
                <a16:creationId xmlns:a16="http://schemas.microsoft.com/office/drawing/2014/main" id="{A560D025-24FF-A246-B49D-F88BAD1C2482}"/>
              </a:ext>
            </a:extLst>
          </p:cNvPr>
          <p:cNvSpPr>
            <a:spLocks noGrp="1"/>
          </p:cNvSpPr>
          <p:nvPr>
            <p:ph type="sldNum" sz="quarter" idx="12"/>
          </p:nvPr>
        </p:nvSpPr>
        <p:spPr>
          <a:xfrm>
            <a:off x="9037673" y="6178770"/>
            <a:ext cx="2743200" cy="365125"/>
          </a:xfrm>
        </p:spPr>
        <p:txBody>
          <a:bodyPr/>
          <a:lstStyle>
            <a:lvl1pPr>
              <a:defRPr sz="126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D8DF445D-A118-4555-8C9C-6ADB8E7CF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2633" y="6055060"/>
            <a:ext cx="1254547" cy="563524"/>
          </a:xfrm>
          <a:prstGeom prst="rect">
            <a:avLst/>
          </a:prstGeom>
        </p:spPr>
      </p:pic>
    </p:spTree>
    <p:extLst>
      <p:ext uri="{BB962C8B-B14F-4D97-AF65-F5344CB8AC3E}">
        <p14:creationId xmlns:p14="http://schemas.microsoft.com/office/powerpoint/2010/main" val="29464563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CLICQ! White-Bullets &amp; Imag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4" y="-5729054"/>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5" y="914406"/>
            <a:ext cx="10363201" cy="563524"/>
          </a:xfrm>
        </p:spPr>
        <p:txBody>
          <a:bodyPr anchor="t">
            <a:normAutofit/>
          </a:bodyPr>
          <a:lstStyle>
            <a:lvl1pPr algn="l">
              <a:defRPr sz="3240">
                <a:solidFill>
                  <a:srgbClr val="003296"/>
                </a:solidFill>
              </a:defRPr>
            </a:lvl1pPr>
          </a:lstStyle>
          <a:p>
            <a:r>
              <a:rPr lang="en-US" dirty="0"/>
              <a:t>Title Here – Bullets and Image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9" y="1743076"/>
            <a:ext cx="4724400" cy="3881440"/>
          </a:xfrm>
        </p:spPr>
        <p:txBody>
          <a:bodyPr anchor="t">
            <a:normAutofit/>
          </a:bodyPr>
          <a:lstStyle>
            <a:lvl1pPr marL="411460" indent="-411460">
              <a:buFont typeface="Arial" panose="020B0604020202020204" pitchFamily="34" charset="0"/>
              <a:buChar char="•"/>
              <a:defRPr sz="2520">
                <a:solidFill>
                  <a:schemeClr val="tx1"/>
                </a:solidFill>
              </a:defRPr>
            </a:lvl1pPr>
            <a:lvl2pPr marL="720054" indent="-308594">
              <a:buFont typeface="Courier New" panose="02070309020205020404" pitchFamily="49" charset="0"/>
              <a:buChar char="o"/>
              <a:defRPr sz="2160">
                <a:solidFill>
                  <a:schemeClr val="tx1"/>
                </a:solidFill>
              </a:defRPr>
            </a:lvl2pPr>
            <a:lvl3pPr marL="1131514" indent="-308594">
              <a:buFont typeface="Wingdings" pitchFamily="2" charset="2"/>
              <a:buChar char="§"/>
              <a:defRPr sz="1800">
                <a:solidFill>
                  <a:schemeClr val="tx1"/>
                </a:solidFill>
              </a:defRPr>
            </a:lvl3pPr>
            <a:lvl4pPr marL="1491541" indent="-257164">
              <a:buFont typeface="Arial" panose="020B0604020202020204" pitchFamily="34" charset="0"/>
              <a:buChar char="•"/>
              <a:defRPr sz="1621">
                <a:solidFill>
                  <a:schemeClr val="tx1"/>
                </a:solidFill>
              </a:defRPr>
            </a:lvl4pPr>
            <a:lvl5pPr marL="1903002" indent="-257164">
              <a:buFont typeface="Courier New" panose="02070309020205020404" pitchFamily="49" charset="0"/>
              <a:buChar char="o"/>
              <a:defRPr sz="162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7" name="Picture Placeholder 2">
            <a:extLst>
              <a:ext uri="{FF2B5EF4-FFF2-40B4-BE49-F238E27FC236}">
                <a16:creationId xmlns:a16="http://schemas.microsoft.com/office/drawing/2014/main" id="{67A3005D-62F0-BF42-831F-C457DB3AA16B}"/>
              </a:ext>
            </a:extLst>
          </p:cNvPr>
          <p:cNvSpPr>
            <a:spLocks noGrp="1"/>
          </p:cNvSpPr>
          <p:nvPr>
            <p:ph type="pic" sz="quarter" idx="20"/>
          </p:nvPr>
        </p:nvSpPr>
        <p:spPr>
          <a:xfrm>
            <a:off x="6554073" y="1743076"/>
            <a:ext cx="4724400" cy="3881440"/>
          </a:xfrm>
          <a:solidFill>
            <a:schemeClr val="tx1">
              <a:alpha val="21000"/>
            </a:schemeClr>
          </a:solidFill>
        </p:spPr>
        <p:txBody>
          <a:bodyPr/>
          <a:lstStyle>
            <a:lvl1pPr marL="0" marR="0" indent="0" algn="ctr" defTabSz="822919" rtl="0" eaLnBrk="1" fontAlgn="auto" latinLnBrk="0" hangingPunct="1">
              <a:lnSpc>
                <a:spcPct val="90000"/>
              </a:lnSpc>
              <a:spcBef>
                <a:spcPts val="901"/>
              </a:spcBef>
              <a:spcAft>
                <a:spcPts val="0"/>
              </a:spcAft>
              <a:buClrTx/>
              <a:buSzTx/>
              <a:buFontTx/>
              <a:buNone/>
              <a:tabLst/>
              <a:defRPr>
                <a:solidFill>
                  <a:schemeClr val="tx1"/>
                </a:solidFill>
              </a:defRPr>
            </a:lvl1pPr>
          </a:lstStyle>
          <a:p>
            <a:pPr marL="0" marR="0" lvl="0" indent="0" algn="l" defTabSz="822919" rtl="0" eaLnBrk="1" fontAlgn="auto" latinLnBrk="0" hangingPunct="1">
              <a:lnSpc>
                <a:spcPct val="90000"/>
              </a:lnSpc>
              <a:spcBef>
                <a:spcPts val="901"/>
              </a:spcBef>
              <a:spcAft>
                <a:spcPts val="0"/>
              </a:spcAft>
              <a:buClrTx/>
              <a:buSzTx/>
              <a:buFontTx/>
              <a:buNone/>
              <a:tabLst/>
              <a:defRPr/>
            </a:pPr>
            <a:r>
              <a:rPr lang="en-US"/>
              <a:t>Click icon to add picture</a:t>
            </a:r>
            <a:endParaRPr lang="en-US" dirty="0"/>
          </a:p>
        </p:txBody>
      </p:sp>
      <p:sp>
        <p:nvSpPr>
          <p:cNvPr id="14" name="Slide Number Placeholder 2">
            <a:extLst>
              <a:ext uri="{FF2B5EF4-FFF2-40B4-BE49-F238E27FC236}">
                <a16:creationId xmlns:a16="http://schemas.microsoft.com/office/drawing/2014/main" id="{648C53C8-6786-A449-BE78-4A0F4C831366}"/>
              </a:ext>
            </a:extLst>
          </p:cNvPr>
          <p:cNvSpPr>
            <a:spLocks noGrp="1"/>
          </p:cNvSpPr>
          <p:nvPr>
            <p:ph type="sldNum" sz="quarter" idx="21"/>
          </p:nvPr>
        </p:nvSpPr>
        <p:spPr>
          <a:xfrm>
            <a:off x="9037673" y="6262689"/>
            <a:ext cx="2743200" cy="365125"/>
          </a:xfrm>
        </p:spPr>
        <p:txBody>
          <a:bodyPr/>
          <a:lstStyle>
            <a:lvl1pPr>
              <a:defRPr sz="126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6BDBB4C8-78A3-476E-8AFA-3C56FFD6A0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3160" y="6132950"/>
            <a:ext cx="1282483" cy="576072"/>
          </a:xfrm>
          <a:prstGeom prst="rect">
            <a:avLst/>
          </a:prstGeom>
        </p:spPr>
      </p:pic>
    </p:spTree>
    <p:extLst>
      <p:ext uri="{BB962C8B-B14F-4D97-AF65-F5344CB8AC3E}">
        <p14:creationId xmlns:p14="http://schemas.microsoft.com/office/powerpoint/2010/main" val="28546664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ICQ! White-Bullets &amp; Char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4" y="-5729054"/>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5" y="914406"/>
            <a:ext cx="10363201" cy="563524"/>
          </a:xfrm>
        </p:spPr>
        <p:txBody>
          <a:bodyPr anchor="t">
            <a:normAutofit/>
          </a:bodyPr>
          <a:lstStyle>
            <a:lvl1pPr algn="l">
              <a:defRPr sz="3240">
                <a:solidFill>
                  <a:srgbClr val="003296"/>
                </a:solidFill>
              </a:defRPr>
            </a:lvl1pPr>
          </a:lstStyle>
          <a:p>
            <a:r>
              <a:rPr lang="en-US" dirty="0"/>
              <a:t>Title Here – Bullets and Chart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hart Placeholder 7">
            <a:extLst>
              <a:ext uri="{FF2B5EF4-FFF2-40B4-BE49-F238E27FC236}">
                <a16:creationId xmlns:a16="http://schemas.microsoft.com/office/drawing/2014/main" id="{803ED863-68C1-4147-905D-3853161920E0}"/>
              </a:ext>
            </a:extLst>
          </p:cNvPr>
          <p:cNvSpPr>
            <a:spLocks noGrp="1"/>
          </p:cNvSpPr>
          <p:nvPr>
            <p:ph type="chart" sz="quarter" idx="11"/>
          </p:nvPr>
        </p:nvSpPr>
        <p:spPr>
          <a:xfrm>
            <a:off x="6553203" y="1743076"/>
            <a:ext cx="4724400" cy="3881440"/>
          </a:xfrm>
        </p:spPr>
        <p:txBody>
          <a:bodyPr anchor="ctr"/>
          <a:lstStyle>
            <a:lvl1pPr algn="ctr">
              <a:defRPr>
                <a:solidFill>
                  <a:schemeClr val="tx1"/>
                </a:solidFill>
              </a:defRPr>
            </a:lvl1pPr>
          </a:lstStyle>
          <a:p>
            <a:r>
              <a:rPr lang="en-US"/>
              <a:t>Click icon to add chart</a:t>
            </a:r>
            <a:endParaRPr lang="en-US" dirty="0"/>
          </a:p>
        </p:txBody>
      </p: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9" y="1743076"/>
            <a:ext cx="4724400" cy="3881440"/>
          </a:xfrm>
        </p:spPr>
        <p:txBody>
          <a:bodyPr anchor="t">
            <a:normAutofit/>
          </a:bodyPr>
          <a:lstStyle>
            <a:lvl1pPr marL="411460" indent="-411460">
              <a:buFont typeface="Arial" panose="020B0604020202020204" pitchFamily="34" charset="0"/>
              <a:buChar char="•"/>
              <a:defRPr sz="2520">
                <a:solidFill>
                  <a:schemeClr val="tx1"/>
                </a:solidFill>
              </a:defRPr>
            </a:lvl1pPr>
            <a:lvl2pPr marL="720054" indent="-308594">
              <a:buFont typeface="Courier New" panose="02070309020205020404" pitchFamily="49" charset="0"/>
              <a:buChar char="o"/>
              <a:defRPr sz="2160">
                <a:solidFill>
                  <a:schemeClr val="tx1"/>
                </a:solidFill>
              </a:defRPr>
            </a:lvl2pPr>
            <a:lvl3pPr marL="1131514" indent="-308594">
              <a:buFont typeface="Wingdings" pitchFamily="2" charset="2"/>
              <a:buChar char="§"/>
              <a:defRPr sz="1800">
                <a:solidFill>
                  <a:schemeClr val="tx1"/>
                </a:solidFill>
              </a:defRPr>
            </a:lvl3pPr>
            <a:lvl4pPr marL="1491541" indent="-257164">
              <a:buFont typeface="Arial" panose="020B0604020202020204" pitchFamily="34" charset="0"/>
              <a:buChar char="•"/>
              <a:defRPr sz="1621">
                <a:solidFill>
                  <a:schemeClr val="tx1"/>
                </a:solidFill>
              </a:defRPr>
            </a:lvl4pPr>
            <a:lvl5pPr marL="1903002" indent="-257164">
              <a:buFont typeface="Courier New" panose="02070309020205020404" pitchFamily="49" charset="0"/>
              <a:buChar char="o"/>
              <a:defRPr sz="162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5" name="Slide Number Placeholder 2">
            <a:extLst>
              <a:ext uri="{FF2B5EF4-FFF2-40B4-BE49-F238E27FC236}">
                <a16:creationId xmlns:a16="http://schemas.microsoft.com/office/drawing/2014/main" id="{2D6D9889-814E-8E49-BB47-5B650AD58051}"/>
              </a:ext>
            </a:extLst>
          </p:cNvPr>
          <p:cNvSpPr>
            <a:spLocks noGrp="1"/>
          </p:cNvSpPr>
          <p:nvPr>
            <p:ph type="sldNum" sz="quarter" idx="13"/>
          </p:nvPr>
        </p:nvSpPr>
        <p:spPr>
          <a:xfrm>
            <a:off x="9037673" y="6178770"/>
            <a:ext cx="2743200" cy="365125"/>
          </a:xfrm>
        </p:spPr>
        <p:txBody>
          <a:bodyPr/>
          <a:lstStyle>
            <a:lvl1pPr>
              <a:defRPr sz="126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7861281D-07F8-4B4C-AF54-6DDCEB3221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1817" y="6094810"/>
            <a:ext cx="1186689" cy="533044"/>
          </a:xfrm>
          <a:prstGeom prst="rect">
            <a:avLst/>
          </a:prstGeom>
        </p:spPr>
      </p:pic>
    </p:spTree>
    <p:extLst>
      <p:ext uri="{BB962C8B-B14F-4D97-AF65-F5344CB8AC3E}">
        <p14:creationId xmlns:p14="http://schemas.microsoft.com/office/powerpoint/2010/main" val="17645242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LICQ! Image+Content">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ABA5A3A-4691-2C48-8C4C-1050F03685DE}"/>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4AFB4441-9DFA-5F45-962A-81DB39761403}"/>
              </a:ext>
            </a:extLst>
          </p:cNvPr>
          <p:cNvSpPr>
            <a:spLocks noGrp="1"/>
          </p:cNvSpPr>
          <p:nvPr>
            <p:ph type="ctrTitle" hasCustomPrompt="1"/>
          </p:nvPr>
        </p:nvSpPr>
        <p:spPr>
          <a:xfrm>
            <a:off x="6553202" y="934426"/>
            <a:ext cx="4724401" cy="563524"/>
          </a:xfrm>
        </p:spPr>
        <p:txBody>
          <a:bodyPr anchor="t">
            <a:normAutofit/>
          </a:bodyPr>
          <a:lstStyle>
            <a:lvl1pPr algn="l">
              <a:defRPr sz="3240">
                <a:solidFill>
                  <a:srgbClr val="003296"/>
                </a:solidFill>
              </a:defRPr>
            </a:lvl1pPr>
          </a:lstStyle>
          <a:p>
            <a:r>
              <a:rPr lang="en-US" dirty="0"/>
              <a:t>Title Area - Alternate </a:t>
            </a:r>
          </a:p>
        </p:txBody>
      </p:sp>
      <p:sp>
        <p:nvSpPr>
          <p:cNvPr id="19" name="Rectangle 18">
            <a:extLst>
              <a:ext uri="{FF2B5EF4-FFF2-40B4-BE49-F238E27FC236}">
                <a16:creationId xmlns:a16="http://schemas.microsoft.com/office/drawing/2014/main" id="{2E93C2AF-011C-8044-9429-C33BADE417FE}"/>
              </a:ext>
            </a:extLst>
          </p:cNvPr>
          <p:cNvSpPr/>
          <p:nvPr/>
        </p:nvSpPr>
        <p:spPr>
          <a:xfrm>
            <a:off x="3" y="0"/>
            <a:ext cx="457200" cy="6868756"/>
          </a:xfrm>
          <a:prstGeom prst="rect">
            <a:avLst/>
          </a:prstGeom>
          <a:gradFill>
            <a:gsLst>
              <a:gs pos="20000">
                <a:schemeClr val="accent1">
                  <a:lumMod val="75000"/>
                </a:schemeClr>
              </a:gs>
              <a:gs pos="100000">
                <a:srgbClr val="F4D72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1"/>
          </a:p>
        </p:txBody>
      </p:sp>
      <p:sp>
        <p:nvSpPr>
          <p:cNvPr id="3" name="Picture Placeholder 2">
            <a:extLst>
              <a:ext uri="{FF2B5EF4-FFF2-40B4-BE49-F238E27FC236}">
                <a16:creationId xmlns:a16="http://schemas.microsoft.com/office/drawing/2014/main" id="{235EC2E8-2543-4649-8D59-623D57F87097}"/>
              </a:ext>
            </a:extLst>
          </p:cNvPr>
          <p:cNvSpPr>
            <a:spLocks noGrp="1"/>
          </p:cNvSpPr>
          <p:nvPr>
            <p:ph type="pic" sz="quarter" idx="12"/>
          </p:nvPr>
        </p:nvSpPr>
        <p:spPr>
          <a:xfrm>
            <a:off x="457202" y="0"/>
            <a:ext cx="5270500" cy="6858000"/>
          </a:xfrm>
          <a:solidFill>
            <a:schemeClr val="tx1">
              <a:alpha val="20000"/>
            </a:schemeClr>
          </a:solidFill>
          <a:ln>
            <a:noFill/>
          </a:ln>
        </p:spPr>
        <p:txBody>
          <a:bodyPr/>
          <a:lstStyle>
            <a:lvl1pPr marL="0" marR="0" indent="0" algn="l" defTabSz="822919" rtl="0" eaLnBrk="1" fontAlgn="auto" latinLnBrk="0" hangingPunct="1">
              <a:lnSpc>
                <a:spcPct val="90000"/>
              </a:lnSpc>
              <a:spcBef>
                <a:spcPts val="901"/>
              </a:spcBef>
              <a:spcAft>
                <a:spcPts val="0"/>
              </a:spcAft>
              <a:buClrTx/>
              <a:buSzTx/>
              <a:buFontTx/>
              <a:buNone/>
              <a:tabLst/>
              <a:defRPr>
                <a:solidFill>
                  <a:schemeClr val="tx1"/>
                </a:solidFill>
              </a:defRPr>
            </a:lvl1pPr>
          </a:lstStyle>
          <a:p>
            <a:pPr marL="0" marR="0" lvl="0" indent="0" algn="l" defTabSz="822919" rtl="0" eaLnBrk="1" fontAlgn="auto" latinLnBrk="0" hangingPunct="1">
              <a:lnSpc>
                <a:spcPct val="90000"/>
              </a:lnSpc>
              <a:spcBef>
                <a:spcPts val="901"/>
              </a:spcBef>
              <a:spcAft>
                <a:spcPts val="0"/>
              </a:spcAft>
              <a:buClrTx/>
              <a:buSzTx/>
              <a:buFontTx/>
              <a:buNone/>
              <a:tabLst/>
              <a:defRPr/>
            </a:pPr>
            <a:r>
              <a:rPr lang="en-US"/>
              <a:t>Click icon to add picture</a:t>
            </a:r>
            <a:endParaRPr lang="en-US" dirty="0"/>
          </a:p>
        </p:txBody>
      </p:sp>
      <p:sp>
        <p:nvSpPr>
          <p:cNvPr id="9" name="Text Placeholder 5">
            <a:extLst>
              <a:ext uri="{FF2B5EF4-FFF2-40B4-BE49-F238E27FC236}">
                <a16:creationId xmlns:a16="http://schemas.microsoft.com/office/drawing/2014/main" id="{E7D05C2A-A64D-3645-BAEB-CFB7B8B8D869}"/>
              </a:ext>
            </a:extLst>
          </p:cNvPr>
          <p:cNvSpPr>
            <a:spLocks noGrp="1"/>
          </p:cNvSpPr>
          <p:nvPr>
            <p:ph type="body" sz="quarter" idx="13" hasCustomPrompt="1"/>
          </p:nvPr>
        </p:nvSpPr>
        <p:spPr>
          <a:xfrm>
            <a:off x="6566452" y="1743076"/>
            <a:ext cx="4724400" cy="3881440"/>
          </a:xfrm>
        </p:spPr>
        <p:txBody>
          <a:bodyPr anchor="t">
            <a:normAutofit/>
          </a:bodyPr>
          <a:lstStyle>
            <a:lvl1pPr marL="411460" indent="-411460">
              <a:buFont typeface="Arial" panose="020B0604020202020204" pitchFamily="34" charset="0"/>
              <a:buChar char="•"/>
              <a:defRPr sz="2520">
                <a:solidFill>
                  <a:schemeClr val="tx1"/>
                </a:solidFill>
              </a:defRPr>
            </a:lvl1pPr>
            <a:lvl2pPr marL="720054" indent="-308594">
              <a:buFont typeface="Courier New" panose="02070309020205020404" pitchFamily="49" charset="0"/>
              <a:buChar char="o"/>
              <a:defRPr sz="2160">
                <a:solidFill>
                  <a:schemeClr val="tx1"/>
                </a:solidFill>
              </a:defRPr>
            </a:lvl2pPr>
            <a:lvl3pPr marL="1131514" indent="-308594">
              <a:buFont typeface="Wingdings" pitchFamily="2" charset="2"/>
              <a:buChar char="§"/>
              <a:defRPr sz="1800">
                <a:solidFill>
                  <a:schemeClr val="tx1"/>
                </a:solidFill>
              </a:defRPr>
            </a:lvl3pPr>
            <a:lvl4pPr marL="1491541" indent="-257164">
              <a:buFont typeface="Arial" panose="020B0604020202020204" pitchFamily="34" charset="0"/>
              <a:buChar char="•"/>
              <a:defRPr sz="1621">
                <a:solidFill>
                  <a:schemeClr val="tx1"/>
                </a:solidFill>
              </a:defRPr>
            </a:lvl4pPr>
            <a:lvl5pPr marL="1903002" indent="-257164">
              <a:buFont typeface="Courier New" panose="02070309020205020404" pitchFamily="49" charset="0"/>
              <a:buChar char="o"/>
              <a:defRPr sz="162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1" name="Slide Number Placeholder 2">
            <a:extLst>
              <a:ext uri="{FF2B5EF4-FFF2-40B4-BE49-F238E27FC236}">
                <a16:creationId xmlns:a16="http://schemas.microsoft.com/office/drawing/2014/main" id="{4D5B6E44-9321-7345-A9CE-4D885F65602D}"/>
              </a:ext>
            </a:extLst>
          </p:cNvPr>
          <p:cNvSpPr>
            <a:spLocks noGrp="1"/>
          </p:cNvSpPr>
          <p:nvPr>
            <p:ph type="sldNum" sz="quarter" idx="14"/>
          </p:nvPr>
        </p:nvSpPr>
        <p:spPr>
          <a:xfrm>
            <a:off x="9037673" y="6178770"/>
            <a:ext cx="2743200" cy="365125"/>
          </a:xfrm>
        </p:spPr>
        <p:txBody>
          <a:bodyPr/>
          <a:lstStyle>
            <a:lvl1pPr>
              <a:defRPr sz="126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FC236C83-05D4-4D44-A5F1-B24CAA5DE1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5221" y="6092220"/>
            <a:ext cx="1198227" cy="538225"/>
          </a:xfrm>
          <a:prstGeom prst="rect">
            <a:avLst/>
          </a:prstGeom>
        </p:spPr>
      </p:pic>
    </p:spTree>
    <p:extLst>
      <p:ext uri="{BB962C8B-B14F-4D97-AF65-F5344CB8AC3E}">
        <p14:creationId xmlns:p14="http://schemas.microsoft.com/office/powerpoint/2010/main" val="23379941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LICQ! Image+Steps">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1438DF6-DB6E-9241-ADB6-D020994F88B8}"/>
              </a:ext>
            </a:extLst>
          </p:cNvPr>
          <p:cNvSpPr>
            <a:spLocks noGrp="1"/>
          </p:cNvSpPr>
          <p:nvPr>
            <p:ph type="body" sz="quarter" idx="12" hasCustomPrompt="1"/>
          </p:nvPr>
        </p:nvSpPr>
        <p:spPr>
          <a:xfrm>
            <a:off x="1244575" y="2200898"/>
            <a:ext cx="18288" cy="3271624"/>
          </a:xfrm>
          <a:prstGeom prst="rect">
            <a:avLst/>
          </a:prstGeom>
          <a:solidFill>
            <a:schemeClr val="accent3"/>
          </a:solidFill>
        </p:spPr>
        <p:txBody>
          <a:bodyPr/>
          <a:lstStyle>
            <a:lvl1pPr marL="0" indent="0">
              <a:buNone/>
              <a:defRPr/>
            </a:lvl1pPr>
          </a:lstStyle>
          <a:p>
            <a:pPr lvl="0"/>
            <a:r>
              <a:rPr lang="en-US"/>
              <a:t> </a:t>
            </a:r>
          </a:p>
        </p:txBody>
      </p: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6"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522C05A-A49F-F549-8EEE-2732FAE79548}"/>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9CF4D8F-53B0-C741-9F8E-A6E705679F52}"/>
              </a:ext>
            </a:extLst>
          </p:cNvPr>
          <p:cNvSpPr>
            <a:spLocks noGrp="1"/>
          </p:cNvSpPr>
          <p:nvPr>
            <p:ph type="body" sz="quarter" idx="11" hasCustomPrompt="1"/>
          </p:nvPr>
        </p:nvSpPr>
        <p:spPr>
          <a:xfrm>
            <a:off x="914404" y="1901341"/>
            <a:ext cx="660347" cy="660347"/>
          </a:xfrm>
          <a:prstGeom prst="ellipse">
            <a:avLst/>
          </a:prstGeom>
          <a:solidFill>
            <a:schemeClr val="bg1"/>
          </a:solidFill>
          <a:ln w="19050">
            <a:solidFill>
              <a:schemeClr val="accent1">
                <a:lumMod val="60000"/>
                <a:lumOff val="40000"/>
              </a:schemeClr>
            </a:solidFill>
          </a:ln>
        </p:spPr>
        <p:txBody>
          <a:bodyPr anchor="b"/>
          <a:lstStyle>
            <a:lvl2pPr marL="11430" indent="0" algn="ctr">
              <a:buNone/>
              <a:tabLst/>
              <a:defRPr>
                <a:solidFill>
                  <a:schemeClr val="accent1">
                    <a:lumMod val="60000"/>
                    <a:lumOff val="40000"/>
                  </a:schemeClr>
                </a:solidFill>
              </a:defRPr>
            </a:lvl2pPr>
          </a:lstStyle>
          <a:p>
            <a:pPr lvl="1"/>
            <a:r>
              <a:rPr lang="en-US"/>
              <a:t> </a:t>
            </a:r>
          </a:p>
        </p:txBody>
      </p:sp>
      <p:sp>
        <p:nvSpPr>
          <p:cNvPr id="18" name="Text Placeholder 4">
            <a:extLst>
              <a:ext uri="{FF2B5EF4-FFF2-40B4-BE49-F238E27FC236}">
                <a16:creationId xmlns:a16="http://schemas.microsoft.com/office/drawing/2014/main" id="{D52E452A-B5A1-0E48-8D1F-BFCDCFF4693A}"/>
              </a:ext>
            </a:extLst>
          </p:cNvPr>
          <p:cNvSpPr>
            <a:spLocks noGrp="1"/>
          </p:cNvSpPr>
          <p:nvPr>
            <p:ph type="body" sz="quarter" idx="13" hasCustomPrompt="1"/>
          </p:nvPr>
        </p:nvSpPr>
        <p:spPr>
          <a:xfrm>
            <a:off x="914404" y="2825167"/>
            <a:ext cx="660347" cy="660347"/>
          </a:xfrm>
          <a:prstGeom prst="ellipse">
            <a:avLst/>
          </a:prstGeom>
          <a:solidFill>
            <a:schemeClr val="bg1"/>
          </a:solidFill>
          <a:ln w="19050">
            <a:solidFill>
              <a:schemeClr val="accent1">
                <a:lumMod val="60000"/>
                <a:lumOff val="40000"/>
              </a:schemeClr>
            </a:solidFill>
          </a:ln>
        </p:spPr>
        <p:txBody>
          <a:bodyPr anchor="b"/>
          <a:lstStyle>
            <a:lvl2pPr marL="11430" indent="0" algn="ctr">
              <a:buNone/>
              <a:tabLst/>
              <a:defRPr>
                <a:solidFill>
                  <a:schemeClr val="accent1">
                    <a:lumMod val="60000"/>
                    <a:lumOff val="40000"/>
                  </a:schemeClr>
                </a:solidFill>
              </a:defRPr>
            </a:lvl2pPr>
          </a:lstStyle>
          <a:p>
            <a:pPr lvl="1"/>
            <a:r>
              <a:rPr lang="en-US"/>
              <a:t> </a:t>
            </a:r>
          </a:p>
        </p:txBody>
      </p:sp>
      <p:sp>
        <p:nvSpPr>
          <p:cNvPr id="19" name="Text Placeholder 4">
            <a:extLst>
              <a:ext uri="{FF2B5EF4-FFF2-40B4-BE49-F238E27FC236}">
                <a16:creationId xmlns:a16="http://schemas.microsoft.com/office/drawing/2014/main" id="{450A6E0E-AE92-BE4C-BD96-A472FEDC484A}"/>
              </a:ext>
            </a:extLst>
          </p:cNvPr>
          <p:cNvSpPr>
            <a:spLocks noGrp="1"/>
          </p:cNvSpPr>
          <p:nvPr>
            <p:ph type="body" sz="quarter" idx="14" hasCustomPrompt="1"/>
          </p:nvPr>
        </p:nvSpPr>
        <p:spPr>
          <a:xfrm>
            <a:off x="914404" y="3833834"/>
            <a:ext cx="660347" cy="660347"/>
          </a:xfrm>
          <a:prstGeom prst="ellipse">
            <a:avLst/>
          </a:prstGeom>
          <a:solidFill>
            <a:schemeClr val="bg1"/>
          </a:solidFill>
          <a:ln w="19050">
            <a:solidFill>
              <a:schemeClr val="accent1">
                <a:lumMod val="60000"/>
                <a:lumOff val="40000"/>
              </a:schemeClr>
            </a:solidFill>
          </a:ln>
        </p:spPr>
        <p:txBody>
          <a:bodyPr anchor="b"/>
          <a:lstStyle>
            <a:lvl2pPr marL="11430" indent="0" algn="ctr">
              <a:buNone/>
              <a:tabLst/>
              <a:defRPr>
                <a:solidFill>
                  <a:schemeClr val="accent1">
                    <a:lumMod val="60000"/>
                    <a:lumOff val="40000"/>
                  </a:schemeClr>
                </a:solidFill>
              </a:defRPr>
            </a:lvl2pPr>
          </a:lstStyle>
          <a:p>
            <a:pPr lvl="1"/>
            <a:r>
              <a:rPr lang="en-US"/>
              <a:t> </a:t>
            </a:r>
          </a:p>
        </p:txBody>
      </p:sp>
      <p:sp>
        <p:nvSpPr>
          <p:cNvPr id="22" name="Text Placeholder 4">
            <a:extLst>
              <a:ext uri="{FF2B5EF4-FFF2-40B4-BE49-F238E27FC236}">
                <a16:creationId xmlns:a16="http://schemas.microsoft.com/office/drawing/2014/main" id="{81F26DE1-166D-CC4B-89C4-D24593948241}"/>
              </a:ext>
            </a:extLst>
          </p:cNvPr>
          <p:cNvSpPr>
            <a:spLocks noGrp="1"/>
          </p:cNvSpPr>
          <p:nvPr>
            <p:ph type="body" sz="quarter" idx="15" hasCustomPrompt="1"/>
          </p:nvPr>
        </p:nvSpPr>
        <p:spPr>
          <a:xfrm>
            <a:off x="914404" y="4842502"/>
            <a:ext cx="660347" cy="660347"/>
          </a:xfrm>
          <a:prstGeom prst="ellipse">
            <a:avLst/>
          </a:prstGeom>
          <a:solidFill>
            <a:schemeClr val="bg1"/>
          </a:solidFill>
          <a:ln w="19050">
            <a:solidFill>
              <a:schemeClr val="accent1">
                <a:lumMod val="60000"/>
                <a:lumOff val="40000"/>
              </a:schemeClr>
            </a:solidFill>
          </a:ln>
        </p:spPr>
        <p:txBody>
          <a:bodyPr anchor="b"/>
          <a:lstStyle>
            <a:lvl2pPr marL="11430" indent="0" algn="ctr">
              <a:buNone/>
              <a:tabLst/>
              <a:defRPr>
                <a:solidFill>
                  <a:schemeClr val="accent1">
                    <a:lumMod val="60000"/>
                    <a:lumOff val="40000"/>
                  </a:schemeClr>
                </a:solidFill>
              </a:defRPr>
            </a:lvl2pPr>
          </a:lstStyle>
          <a:p>
            <a:pPr lvl="1"/>
            <a:r>
              <a:rPr lang="en-US"/>
              <a:t> </a:t>
            </a:r>
          </a:p>
        </p:txBody>
      </p:sp>
      <p:sp>
        <p:nvSpPr>
          <p:cNvPr id="28" name="Title 1">
            <a:extLst>
              <a:ext uri="{FF2B5EF4-FFF2-40B4-BE49-F238E27FC236}">
                <a16:creationId xmlns:a16="http://schemas.microsoft.com/office/drawing/2014/main" id="{E4E157B6-08A4-0848-989E-7A1F3D0E3D33}"/>
              </a:ext>
            </a:extLst>
          </p:cNvPr>
          <p:cNvSpPr>
            <a:spLocks noGrp="1"/>
          </p:cNvSpPr>
          <p:nvPr>
            <p:ph type="ctrTitle" hasCustomPrompt="1"/>
          </p:nvPr>
        </p:nvSpPr>
        <p:spPr>
          <a:xfrm>
            <a:off x="914405" y="914406"/>
            <a:ext cx="10363201" cy="563524"/>
          </a:xfrm>
        </p:spPr>
        <p:txBody>
          <a:bodyPr anchor="t">
            <a:normAutofit/>
          </a:bodyPr>
          <a:lstStyle>
            <a:lvl1pPr algn="l">
              <a:defRPr sz="3240">
                <a:solidFill>
                  <a:srgbClr val="003296"/>
                </a:solidFill>
              </a:defRPr>
            </a:lvl1pPr>
          </a:lstStyle>
          <a:p>
            <a:r>
              <a:rPr lang="en-US" dirty="0"/>
              <a:t>Title here - Alternate</a:t>
            </a:r>
          </a:p>
        </p:txBody>
      </p:sp>
      <p:sp>
        <p:nvSpPr>
          <p:cNvPr id="31" name="Text Placeholder 5">
            <a:extLst>
              <a:ext uri="{FF2B5EF4-FFF2-40B4-BE49-F238E27FC236}">
                <a16:creationId xmlns:a16="http://schemas.microsoft.com/office/drawing/2014/main" id="{A9E4364B-9B23-274F-B482-B585C1BE2503}"/>
              </a:ext>
            </a:extLst>
          </p:cNvPr>
          <p:cNvSpPr>
            <a:spLocks noGrp="1"/>
          </p:cNvSpPr>
          <p:nvPr>
            <p:ph type="body" sz="quarter" idx="16" hasCustomPrompt="1"/>
          </p:nvPr>
        </p:nvSpPr>
        <p:spPr>
          <a:xfrm>
            <a:off x="1778000" y="1949755"/>
            <a:ext cx="3860800" cy="563515"/>
          </a:xfrm>
        </p:spPr>
        <p:txBody>
          <a:bodyPr anchor="t">
            <a:normAutofit/>
          </a:bodyPr>
          <a:lstStyle>
            <a:lvl1pPr marL="0" indent="0">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Bulleted List</a:t>
            </a:r>
          </a:p>
        </p:txBody>
      </p:sp>
      <p:sp>
        <p:nvSpPr>
          <p:cNvPr id="32" name="Text Placeholder 5">
            <a:extLst>
              <a:ext uri="{FF2B5EF4-FFF2-40B4-BE49-F238E27FC236}">
                <a16:creationId xmlns:a16="http://schemas.microsoft.com/office/drawing/2014/main" id="{A8C8569C-08E7-AA49-94CA-8CDF3B025995}"/>
              </a:ext>
            </a:extLst>
          </p:cNvPr>
          <p:cNvSpPr>
            <a:spLocks noGrp="1"/>
          </p:cNvSpPr>
          <p:nvPr>
            <p:ph type="body" sz="quarter" idx="17" hasCustomPrompt="1"/>
          </p:nvPr>
        </p:nvSpPr>
        <p:spPr>
          <a:xfrm>
            <a:off x="1778000" y="2864155"/>
            <a:ext cx="3860800" cy="563515"/>
          </a:xfrm>
        </p:spPr>
        <p:txBody>
          <a:bodyPr anchor="t">
            <a:normAutofit/>
          </a:bodyPr>
          <a:lstStyle>
            <a:lvl1pPr marL="0" indent="0">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Bulleted List</a:t>
            </a:r>
          </a:p>
        </p:txBody>
      </p:sp>
      <p:sp>
        <p:nvSpPr>
          <p:cNvPr id="33" name="Text Placeholder 5">
            <a:extLst>
              <a:ext uri="{FF2B5EF4-FFF2-40B4-BE49-F238E27FC236}">
                <a16:creationId xmlns:a16="http://schemas.microsoft.com/office/drawing/2014/main" id="{D04AA3E8-8D6B-6B4E-BDC0-21D53245B216}"/>
              </a:ext>
            </a:extLst>
          </p:cNvPr>
          <p:cNvSpPr>
            <a:spLocks noGrp="1"/>
          </p:cNvSpPr>
          <p:nvPr>
            <p:ph type="body" sz="quarter" idx="18" hasCustomPrompt="1"/>
          </p:nvPr>
        </p:nvSpPr>
        <p:spPr>
          <a:xfrm>
            <a:off x="1778000" y="3854755"/>
            <a:ext cx="3860800" cy="563515"/>
          </a:xfrm>
        </p:spPr>
        <p:txBody>
          <a:bodyPr anchor="t">
            <a:normAutofit/>
          </a:bodyPr>
          <a:lstStyle>
            <a:lvl1pPr marL="0" indent="0">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Bulleted List</a:t>
            </a:r>
          </a:p>
        </p:txBody>
      </p:sp>
      <p:sp>
        <p:nvSpPr>
          <p:cNvPr id="34" name="Text Placeholder 5">
            <a:extLst>
              <a:ext uri="{FF2B5EF4-FFF2-40B4-BE49-F238E27FC236}">
                <a16:creationId xmlns:a16="http://schemas.microsoft.com/office/drawing/2014/main" id="{2DC318DB-5124-C34F-947C-F5DC04653820}"/>
              </a:ext>
            </a:extLst>
          </p:cNvPr>
          <p:cNvSpPr>
            <a:spLocks noGrp="1"/>
          </p:cNvSpPr>
          <p:nvPr>
            <p:ph type="body" sz="quarter" idx="19" hasCustomPrompt="1"/>
          </p:nvPr>
        </p:nvSpPr>
        <p:spPr>
          <a:xfrm>
            <a:off x="1778000" y="4870756"/>
            <a:ext cx="3860800" cy="563515"/>
          </a:xfrm>
        </p:spPr>
        <p:txBody>
          <a:bodyPr anchor="t">
            <a:normAutofit/>
          </a:bodyPr>
          <a:lstStyle>
            <a:lvl1pPr marL="0" indent="0">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Bulleted List</a:t>
            </a:r>
          </a:p>
        </p:txBody>
      </p:sp>
      <p:sp>
        <p:nvSpPr>
          <p:cNvPr id="3" name="Picture Placeholder 2">
            <a:extLst>
              <a:ext uri="{FF2B5EF4-FFF2-40B4-BE49-F238E27FC236}">
                <a16:creationId xmlns:a16="http://schemas.microsoft.com/office/drawing/2014/main" id="{0633D53B-2ADB-D445-B797-B54A664DE5A6}"/>
              </a:ext>
            </a:extLst>
          </p:cNvPr>
          <p:cNvSpPr>
            <a:spLocks noGrp="1"/>
          </p:cNvSpPr>
          <p:nvPr>
            <p:ph type="pic" sz="quarter" idx="20"/>
          </p:nvPr>
        </p:nvSpPr>
        <p:spPr>
          <a:xfrm>
            <a:off x="6096000" y="-6350"/>
            <a:ext cx="6096000" cy="6864352"/>
          </a:xfrm>
          <a:solidFill>
            <a:schemeClr val="tx1">
              <a:alpha val="21000"/>
            </a:schemeClr>
          </a:solidFill>
        </p:spPr>
        <p:txBody>
          <a:bodyPr/>
          <a:lstStyle>
            <a:lvl1pPr marL="0" marR="0" indent="0" algn="l" defTabSz="822919" rtl="0" eaLnBrk="1" fontAlgn="auto" latinLnBrk="0" hangingPunct="1">
              <a:lnSpc>
                <a:spcPct val="90000"/>
              </a:lnSpc>
              <a:spcBef>
                <a:spcPts val="901"/>
              </a:spcBef>
              <a:spcAft>
                <a:spcPts val="0"/>
              </a:spcAft>
              <a:buClrTx/>
              <a:buSzTx/>
              <a:buFontTx/>
              <a:buNone/>
              <a:tabLst/>
              <a:defRPr>
                <a:solidFill>
                  <a:schemeClr val="tx1"/>
                </a:solidFill>
              </a:defRPr>
            </a:lvl1pPr>
          </a:lstStyle>
          <a:p>
            <a:pPr marL="0" marR="0" lvl="0" indent="0" algn="l" defTabSz="822919" rtl="0" eaLnBrk="1" fontAlgn="auto" latinLnBrk="0" hangingPunct="1">
              <a:lnSpc>
                <a:spcPct val="90000"/>
              </a:lnSpc>
              <a:spcBef>
                <a:spcPts val="901"/>
              </a:spcBef>
              <a:spcAft>
                <a:spcPts val="0"/>
              </a:spcAft>
              <a:buClrTx/>
              <a:buSzTx/>
              <a:buFontTx/>
              <a:buNone/>
              <a:tabLst/>
              <a:defRPr/>
            </a:pPr>
            <a:r>
              <a:rPr lang="en-US"/>
              <a:t>Click icon to add picture</a:t>
            </a:r>
            <a:endParaRPr lang="en-US" dirty="0"/>
          </a:p>
        </p:txBody>
      </p:sp>
      <p:sp>
        <p:nvSpPr>
          <p:cNvPr id="20" name="Slide Number Placeholder 2">
            <a:extLst>
              <a:ext uri="{FF2B5EF4-FFF2-40B4-BE49-F238E27FC236}">
                <a16:creationId xmlns:a16="http://schemas.microsoft.com/office/drawing/2014/main" id="{06DBEEE9-B67A-DB4E-8F97-D98EBB3437FA}"/>
              </a:ext>
            </a:extLst>
          </p:cNvPr>
          <p:cNvSpPr>
            <a:spLocks noGrp="1"/>
          </p:cNvSpPr>
          <p:nvPr>
            <p:ph type="sldNum" sz="quarter" idx="21"/>
          </p:nvPr>
        </p:nvSpPr>
        <p:spPr>
          <a:xfrm>
            <a:off x="9037673" y="6178770"/>
            <a:ext cx="2743200" cy="365125"/>
          </a:xfrm>
        </p:spPr>
        <p:txBody>
          <a:bodyPr/>
          <a:lstStyle>
            <a:lvl1pPr>
              <a:defRPr sz="1261">
                <a:solidFill>
                  <a:schemeClr val="bg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E8B595A1-6DEB-452F-8ACD-A4157968ED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2" y="6052972"/>
            <a:ext cx="1372972" cy="616720"/>
          </a:xfrm>
          <a:prstGeom prst="rect">
            <a:avLst/>
          </a:prstGeom>
        </p:spPr>
      </p:pic>
    </p:spTree>
    <p:extLst>
      <p:ext uri="{BB962C8B-B14F-4D97-AF65-F5344CB8AC3E}">
        <p14:creationId xmlns:p14="http://schemas.microsoft.com/office/powerpoint/2010/main" val="1753151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LICQ! Image+Timelin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90B7B7-E1DC-254D-B895-2AF9ADC1D021}"/>
              </a:ext>
            </a:extLst>
          </p:cNvPr>
          <p:cNvSpPr>
            <a:spLocks noGrp="1"/>
          </p:cNvSpPr>
          <p:nvPr>
            <p:ph type="pic" sz="quarter" idx="21"/>
          </p:nvPr>
        </p:nvSpPr>
        <p:spPr>
          <a:xfrm>
            <a:off x="-12699" y="-1"/>
            <a:ext cx="12384089" cy="2825713"/>
          </a:xfrm>
          <a:solidFill>
            <a:schemeClr val="tx1">
              <a:alpha val="20000"/>
            </a:schemeClr>
          </a:solidFill>
        </p:spPr>
        <p:txBody>
          <a:bodyPr/>
          <a:lstStyle>
            <a:lvl1pPr marL="0" marR="0" indent="0" algn="l" defTabSz="822919" rtl="0" eaLnBrk="1" fontAlgn="auto" latinLnBrk="0" hangingPunct="1">
              <a:lnSpc>
                <a:spcPct val="90000"/>
              </a:lnSpc>
              <a:spcBef>
                <a:spcPts val="901"/>
              </a:spcBef>
              <a:spcAft>
                <a:spcPts val="0"/>
              </a:spcAft>
              <a:buClrTx/>
              <a:buSzTx/>
              <a:buFontTx/>
              <a:buNone/>
              <a:tabLst/>
              <a:defRPr>
                <a:solidFill>
                  <a:schemeClr val="tx1"/>
                </a:solidFill>
              </a:defRPr>
            </a:lvl1pPr>
          </a:lstStyle>
          <a:p>
            <a:pPr marL="0" marR="0" lvl="0" indent="0" algn="l" defTabSz="822919" rtl="0" eaLnBrk="1" fontAlgn="auto" latinLnBrk="0" hangingPunct="1">
              <a:lnSpc>
                <a:spcPct val="90000"/>
              </a:lnSpc>
              <a:spcBef>
                <a:spcPts val="901"/>
              </a:spcBef>
              <a:spcAft>
                <a:spcPts val="0"/>
              </a:spcAft>
              <a:buClrTx/>
              <a:buSzTx/>
              <a:buFontTx/>
              <a:buNone/>
              <a:tabLst/>
              <a:defRPr/>
            </a:pPr>
            <a:r>
              <a:rPr lang="en-US"/>
              <a:t>Click icon to add picture</a:t>
            </a:r>
            <a:endParaRPr lang="en-US" dirty="0"/>
          </a:p>
        </p:txBody>
      </p: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6"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30365" y="1757585"/>
            <a:ext cx="6323281" cy="766116"/>
          </a:xfrm>
          <a:prstGeom prst="rect">
            <a:avLst/>
          </a:prstGeom>
        </p:spPr>
      </p:pic>
      <p:cxnSp>
        <p:nvCxnSpPr>
          <p:cNvPr id="16" name="Straight Connector 15">
            <a:extLst>
              <a:ext uri="{FF2B5EF4-FFF2-40B4-BE49-F238E27FC236}">
                <a16:creationId xmlns:a16="http://schemas.microsoft.com/office/drawing/2014/main" id="{2A51CA95-FB8F-6542-85A6-1CB8B96273A2}"/>
              </a:ext>
            </a:extLst>
          </p:cNvPr>
          <p:cNvCxnSpPr>
            <a:cxnSpLocks/>
          </p:cNvCxnSpPr>
          <p:nvPr/>
        </p:nvCxnSpPr>
        <p:spPr>
          <a:xfrm>
            <a:off x="-12700" y="2825716"/>
            <a:ext cx="122046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4" descr="Dates or Icons">
            <a:extLst>
              <a:ext uri="{FF2B5EF4-FFF2-40B4-BE49-F238E27FC236}">
                <a16:creationId xmlns:a16="http://schemas.microsoft.com/office/drawing/2014/main" id="{E1836C94-9116-6A44-9A37-52B1D6AA144E}"/>
              </a:ext>
            </a:extLst>
          </p:cNvPr>
          <p:cNvSpPr>
            <a:spLocks noGrp="1"/>
          </p:cNvSpPr>
          <p:nvPr>
            <p:ph type="body" sz="quarter" idx="11" hasCustomPrompt="1"/>
          </p:nvPr>
        </p:nvSpPr>
        <p:spPr>
          <a:xfrm>
            <a:off x="1264816" y="2220523"/>
            <a:ext cx="1185055" cy="1185053"/>
          </a:xfrm>
          <a:prstGeom prst="ellipse">
            <a:avLst/>
          </a:prstGeom>
          <a:solidFill>
            <a:schemeClr val="bg1"/>
          </a:solidFill>
          <a:ln w="19050">
            <a:solidFill>
              <a:schemeClr val="accent3"/>
            </a:solidFill>
          </a:ln>
        </p:spPr>
        <p:txBody>
          <a:bodyPr anchor="ctr"/>
          <a:lstStyle>
            <a:lvl2pPr marL="11430" indent="0" algn="ctr">
              <a:buFontTx/>
              <a:buNone/>
              <a:tabLst/>
              <a:defRPr>
                <a:ln>
                  <a:noFill/>
                </a:ln>
                <a:solidFill>
                  <a:schemeClr val="accent2"/>
                </a:solidFill>
              </a:defRPr>
            </a:lvl2pPr>
          </a:lstStyle>
          <a:p>
            <a:pPr lvl="1"/>
            <a:r>
              <a:rPr lang="en-US"/>
              <a:t>  </a:t>
            </a:r>
          </a:p>
        </p:txBody>
      </p:sp>
      <p:sp>
        <p:nvSpPr>
          <p:cNvPr id="17" name="Text Placeholder 4" descr="Dates or Icons">
            <a:extLst>
              <a:ext uri="{FF2B5EF4-FFF2-40B4-BE49-F238E27FC236}">
                <a16:creationId xmlns:a16="http://schemas.microsoft.com/office/drawing/2014/main" id="{5ADA231D-BE9F-1A44-816C-F12B525421CA}"/>
              </a:ext>
            </a:extLst>
          </p:cNvPr>
          <p:cNvSpPr>
            <a:spLocks noGrp="1"/>
          </p:cNvSpPr>
          <p:nvPr>
            <p:ph type="body" sz="quarter" idx="12" hasCustomPrompt="1"/>
          </p:nvPr>
        </p:nvSpPr>
        <p:spPr>
          <a:xfrm>
            <a:off x="3383857" y="2220523"/>
            <a:ext cx="1185055" cy="1185053"/>
          </a:xfrm>
          <a:prstGeom prst="ellipse">
            <a:avLst/>
          </a:prstGeom>
          <a:solidFill>
            <a:schemeClr val="bg1"/>
          </a:solidFill>
          <a:ln w="19050">
            <a:solidFill>
              <a:schemeClr val="accent3"/>
            </a:solidFill>
          </a:ln>
        </p:spPr>
        <p:txBody>
          <a:bodyPr anchor="ctr"/>
          <a:lstStyle>
            <a:lvl2pPr marL="11430" indent="0" algn="ctr">
              <a:buFontTx/>
              <a:buNone/>
              <a:tabLst/>
              <a:defRPr>
                <a:ln>
                  <a:noFill/>
                </a:ln>
                <a:solidFill>
                  <a:schemeClr val="accent2"/>
                </a:solidFill>
              </a:defRPr>
            </a:lvl2pPr>
          </a:lstStyle>
          <a:p>
            <a:pPr lvl="1"/>
            <a:r>
              <a:rPr lang="en-US"/>
              <a:t> </a:t>
            </a:r>
          </a:p>
        </p:txBody>
      </p:sp>
      <p:sp>
        <p:nvSpPr>
          <p:cNvPr id="18" name="Text Placeholder 4" descr="Dates or Icons">
            <a:extLst>
              <a:ext uri="{FF2B5EF4-FFF2-40B4-BE49-F238E27FC236}">
                <a16:creationId xmlns:a16="http://schemas.microsoft.com/office/drawing/2014/main" id="{B0EE25D9-DFFA-3F4C-81E9-E2E254AD0808}"/>
              </a:ext>
            </a:extLst>
          </p:cNvPr>
          <p:cNvSpPr>
            <a:spLocks noGrp="1"/>
          </p:cNvSpPr>
          <p:nvPr>
            <p:ph type="body" sz="quarter" idx="13" hasCustomPrompt="1"/>
          </p:nvPr>
        </p:nvSpPr>
        <p:spPr>
          <a:xfrm>
            <a:off x="5502901" y="2233190"/>
            <a:ext cx="1185055" cy="1185053"/>
          </a:xfrm>
          <a:prstGeom prst="ellipse">
            <a:avLst/>
          </a:prstGeom>
          <a:solidFill>
            <a:schemeClr val="bg1"/>
          </a:solidFill>
          <a:ln w="19050">
            <a:solidFill>
              <a:schemeClr val="accent3"/>
            </a:solidFill>
          </a:ln>
        </p:spPr>
        <p:txBody>
          <a:bodyPr anchor="ctr"/>
          <a:lstStyle>
            <a:lvl2pPr marL="11430" indent="0" algn="ctr">
              <a:buFontTx/>
              <a:buNone/>
              <a:tabLst/>
              <a:defRPr>
                <a:ln>
                  <a:noFill/>
                </a:ln>
                <a:solidFill>
                  <a:schemeClr val="accent2"/>
                </a:solidFill>
              </a:defRPr>
            </a:lvl2pPr>
          </a:lstStyle>
          <a:p>
            <a:pPr lvl="1"/>
            <a:r>
              <a:rPr lang="en-US"/>
              <a:t> </a:t>
            </a:r>
          </a:p>
        </p:txBody>
      </p:sp>
      <p:sp>
        <p:nvSpPr>
          <p:cNvPr id="19" name="Text Placeholder 4" descr="Dates or Icons">
            <a:extLst>
              <a:ext uri="{FF2B5EF4-FFF2-40B4-BE49-F238E27FC236}">
                <a16:creationId xmlns:a16="http://schemas.microsoft.com/office/drawing/2014/main" id="{63B224B7-3F63-B04E-BC57-FCD123EA5DB2}"/>
              </a:ext>
            </a:extLst>
          </p:cNvPr>
          <p:cNvSpPr>
            <a:spLocks noGrp="1"/>
          </p:cNvSpPr>
          <p:nvPr>
            <p:ph type="body" sz="quarter" idx="14" hasCustomPrompt="1"/>
          </p:nvPr>
        </p:nvSpPr>
        <p:spPr>
          <a:xfrm>
            <a:off x="7630720" y="2220523"/>
            <a:ext cx="1185055" cy="1185053"/>
          </a:xfrm>
          <a:prstGeom prst="ellipse">
            <a:avLst/>
          </a:prstGeom>
          <a:solidFill>
            <a:schemeClr val="bg1"/>
          </a:solidFill>
          <a:ln w="19050">
            <a:solidFill>
              <a:schemeClr val="accent3"/>
            </a:solidFill>
          </a:ln>
        </p:spPr>
        <p:txBody>
          <a:bodyPr anchor="ctr"/>
          <a:lstStyle>
            <a:lvl2pPr marL="11430" indent="0" algn="ctr">
              <a:buFontTx/>
              <a:buNone/>
              <a:tabLst/>
              <a:defRPr>
                <a:ln>
                  <a:noFill/>
                </a:ln>
                <a:solidFill>
                  <a:schemeClr val="accent2"/>
                </a:solidFill>
              </a:defRPr>
            </a:lvl2pPr>
          </a:lstStyle>
          <a:p>
            <a:pPr lvl="1"/>
            <a:r>
              <a:rPr lang="en-US"/>
              <a:t> </a:t>
            </a:r>
          </a:p>
        </p:txBody>
      </p:sp>
      <p:sp>
        <p:nvSpPr>
          <p:cNvPr id="22" name="Text Placeholder 4" descr="Dates or Icons">
            <a:extLst>
              <a:ext uri="{FF2B5EF4-FFF2-40B4-BE49-F238E27FC236}">
                <a16:creationId xmlns:a16="http://schemas.microsoft.com/office/drawing/2014/main" id="{7217A956-3E1C-6248-B49F-E9370819986B}"/>
              </a:ext>
            </a:extLst>
          </p:cNvPr>
          <p:cNvSpPr>
            <a:spLocks noGrp="1"/>
          </p:cNvSpPr>
          <p:nvPr>
            <p:ph type="body" sz="quarter" idx="15" hasCustomPrompt="1"/>
          </p:nvPr>
        </p:nvSpPr>
        <p:spPr>
          <a:xfrm>
            <a:off x="9758545" y="2220523"/>
            <a:ext cx="1185055" cy="1185053"/>
          </a:xfrm>
          <a:prstGeom prst="ellipse">
            <a:avLst/>
          </a:prstGeom>
          <a:solidFill>
            <a:schemeClr val="bg1"/>
          </a:solidFill>
          <a:ln w="19050">
            <a:solidFill>
              <a:schemeClr val="accent3"/>
            </a:solidFill>
          </a:ln>
        </p:spPr>
        <p:txBody>
          <a:bodyPr anchor="ctr"/>
          <a:lstStyle>
            <a:lvl2pPr marL="11430" indent="0" algn="ctr">
              <a:buFontTx/>
              <a:buNone/>
              <a:tabLst/>
              <a:defRPr>
                <a:ln>
                  <a:noFill/>
                </a:ln>
                <a:solidFill>
                  <a:schemeClr val="accent2"/>
                </a:solidFill>
              </a:defRPr>
            </a:lvl2pPr>
          </a:lstStyle>
          <a:p>
            <a:pPr lvl="1"/>
            <a:r>
              <a:rPr lang="en-US"/>
              <a:t> </a:t>
            </a:r>
          </a:p>
        </p:txBody>
      </p:sp>
      <p:sp>
        <p:nvSpPr>
          <p:cNvPr id="24" name="Text Placeholder 5">
            <a:extLst>
              <a:ext uri="{FF2B5EF4-FFF2-40B4-BE49-F238E27FC236}">
                <a16:creationId xmlns:a16="http://schemas.microsoft.com/office/drawing/2014/main" id="{BA4B569B-7C10-4D45-A780-AC7B39B6D84B}"/>
              </a:ext>
            </a:extLst>
          </p:cNvPr>
          <p:cNvSpPr>
            <a:spLocks noGrp="1"/>
          </p:cNvSpPr>
          <p:nvPr>
            <p:ph type="body" sz="quarter" idx="16" hasCustomPrompt="1"/>
          </p:nvPr>
        </p:nvSpPr>
        <p:spPr>
          <a:xfrm>
            <a:off x="914405" y="3642917"/>
            <a:ext cx="1855337" cy="563515"/>
          </a:xfrm>
        </p:spPr>
        <p:txBody>
          <a:bodyPr anchor="t">
            <a:normAutofit/>
          </a:bodyPr>
          <a:lstStyle>
            <a:lvl1pPr marL="0" indent="0" algn="ctr">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Visual List</a:t>
            </a:r>
          </a:p>
        </p:txBody>
      </p:sp>
      <p:sp>
        <p:nvSpPr>
          <p:cNvPr id="25" name="Title 1">
            <a:extLst>
              <a:ext uri="{FF2B5EF4-FFF2-40B4-BE49-F238E27FC236}">
                <a16:creationId xmlns:a16="http://schemas.microsoft.com/office/drawing/2014/main" id="{70998ADD-2553-3044-B22A-2EE9864AE6E4}"/>
              </a:ext>
            </a:extLst>
          </p:cNvPr>
          <p:cNvSpPr>
            <a:spLocks noGrp="1"/>
          </p:cNvSpPr>
          <p:nvPr>
            <p:ph type="ctrTitle" hasCustomPrompt="1"/>
          </p:nvPr>
        </p:nvSpPr>
        <p:spPr>
          <a:xfrm>
            <a:off x="914405" y="5140602"/>
            <a:ext cx="10363201" cy="563524"/>
          </a:xfrm>
        </p:spPr>
        <p:txBody>
          <a:bodyPr anchor="t">
            <a:normAutofit/>
          </a:bodyPr>
          <a:lstStyle>
            <a:lvl1pPr algn="l">
              <a:defRPr sz="3240">
                <a:solidFill>
                  <a:srgbClr val="003296"/>
                </a:solidFill>
              </a:defRPr>
            </a:lvl1pPr>
          </a:lstStyle>
          <a:p>
            <a:r>
              <a:rPr lang="en-US" dirty="0"/>
              <a:t>Title here - Alternate</a:t>
            </a:r>
          </a:p>
        </p:txBody>
      </p:sp>
      <p:cxnSp>
        <p:nvCxnSpPr>
          <p:cNvPr id="27" name="Straight Connector 26">
            <a:extLst>
              <a:ext uri="{FF2B5EF4-FFF2-40B4-BE49-F238E27FC236}">
                <a16:creationId xmlns:a16="http://schemas.microsoft.com/office/drawing/2014/main" id="{FA486747-4B62-1146-902D-4FA3798254A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 Placeholder 5">
            <a:extLst>
              <a:ext uri="{FF2B5EF4-FFF2-40B4-BE49-F238E27FC236}">
                <a16:creationId xmlns:a16="http://schemas.microsoft.com/office/drawing/2014/main" id="{A0971EC2-AB4B-8244-958F-3A7473B2CA4D}"/>
              </a:ext>
            </a:extLst>
          </p:cNvPr>
          <p:cNvSpPr>
            <a:spLocks noGrp="1"/>
          </p:cNvSpPr>
          <p:nvPr>
            <p:ph type="body" sz="quarter" idx="17" hasCustomPrompt="1"/>
          </p:nvPr>
        </p:nvSpPr>
        <p:spPr>
          <a:xfrm>
            <a:off x="3041654" y="3642917"/>
            <a:ext cx="1855337" cy="563515"/>
          </a:xfrm>
        </p:spPr>
        <p:txBody>
          <a:bodyPr anchor="t">
            <a:normAutofit/>
          </a:bodyPr>
          <a:lstStyle>
            <a:lvl1pPr marL="0" indent="0" algn="ctr">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Visual List</a:t>
            </a:r>
          </a:p>
        </p:txBody>
      </p:sp>
      <p:sp>
        <p:nvSpPr>
          <p:cNvPr id="29" name="Text Placeholder 5">
            <a:extLst>
              <a:ext uri="{FF2B5EF4-FFF2-40B4-BE49-F238E27FC236}">
                <a16:creationId xmlns:a16="http://schemas.microsoft.com/office/drawing/2014/main" id="{07010168-B739-7649-9F0F-C18F879CD9F7}"/>
              </a:ext>
            </a:extLst>
          </p:cNvPr>
          <p:cNvSpPr>
            <a:spLocks noGrp="1"/>
          </p:cNvSpPr>
          <p:nvPr>
            <p:ph type="body" sz="quarter" idx="18" hasCustomPrompt="1"/>
          </p:nvPr>
        </p:nvSpPr>
        <p:spPr>
          <a:xfrm>
            <a:off x="5168905" y="3642917"/>
            <a:ext cx="1855337" cy="563515"/>
          </a:xfrm>
        </p:spPr>
        <p:txBody>
          <a:bodyPr anchor="t">
            <a:normAutofit/>
          </a:bodyPr>
          <a:lstStyle>
            <a:lvl1pPr marL="0" indent="0" algn="ctr">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Visual List</a:t>
            </a:r>
          </a:p>
        </p:txBody>
      </p:sp>
      <p:sp>
        <p:nvSpPr>
          <p:cNvPr id="30" name="Text Placeholder 5">
            <a:extLst>
              <a:ext uri="{FF2B5EF4-FFF2-40B4-BE49-F238E27FC236}">
                <a16:creationId xmlns:a16="http://schemas.microsoft.com/office/drawing/2014/main" id="{3D66A21B-D9F0-5E47-AACE-66137EE7A356}"/>
              </a:ext>
            </a:extLst>
          </p:cNvPr>
          <p:cNvSpPr>
            <a:spLocks noGrp="1"/>
          </p:cNvSpPr>
          <p:nvPr>
            <p:ph type="body" sz="quarter" idx="19" hasCustomPrompt="1"/>
          </p:nvPr>
        </p:nvSpPr>
        <p:spPr>
          <a:xfrm>
            <a:off x="7296155" y="3642917"/>
            <a:ext cx="1855337" cy="563515"/>
          </a:xfrm>
        </p:spPr>
        <p:txBody>
          <a:bodyPr anchor="t">
            <a:normAutofit/>
          </a:bodyPr>
          <a:lstStyle>
            <a:lvl1pPr marL="0" indent="0" algn="ctr">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Visual List</a:t>
            </a:r>
          </a:p>
        </p:txBody>
      </p:sp>
      <p:sp>
        <p:nvSpPr>
          <p:cNvPr id="31" name="Text Placeholder 5">
            <a:extLst>
              <a:ext uri="{FF2B5EF4-FFF2-40B4-BE49-F238E27FC236}">
                <a16:creationId xmlns:a16="http://schemas.microsoft.com/office/drawing/2014/main" id="{15CDF808-A6B5-A642-A3FC-E7C2612EDFAD}"/>
              </a:ext>
            </a:extLst>
          </p:cNvPr>
          <p:cNvSpPr>
            <a:spLocks noGrp="1"/>
          </p:cNvSpPr>
          <p:nvPr>
            <p:ph type="body" sz="quarter" idx="20" hasCustomPrompt="1"/>
          </p:nvPr>
        </p:nvSpPr>
        <p:spPr>
          <a:xfrm>
            <a:off x="9423404" y="3642917"/>
            <a:ext cx="1855337" cy="563515"/>
          </a:xfrm>
        </p:spPr>
        <p:txBody>
          <a:bodyPr anchor="t">
            <a:normAutofit/>
          </a:bodyPr>
          <a:lstStyle>
            <a:lvl1pPr marL="0" indent="0" algn="ctr">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Visual List</a:t>
            </a:r>
          </a:p>
        </p:txBody>
      </p:sp>
      <p:sp>
        <p:nvSpPr>
          <p:cNvPr id="32" name="Slide Number Placeholder 2">
            <a:extLst>
              <a:ext uri="{FF2B5EF4-FFF2-40B4-BE49-F238E27FC236}">
                <a16:creationId xmlns:a16="http://schemas.microsoft.com/office/drawing/2014/main" id="{206F7364-CD6C-274D-939A-C8AB53BEDEAC}"/>
              </a:ext>
            </a:extLst>
          </p:cNvPr>
          <p:cNvSpPr>
            <a:spLocks noGrp="1"/>
          </p:cNvSpPr>
          <p:nvPr>
            <p:ph type="sldNum" sz="quarter" idx="22"/>
          </p:nvPr>
        </p:nvSpPr>
        <p:spPr>
          <a:xfrm>
            <a:off x="9037673" y="6178770"/>
            <a:ext cx="2743200" cy="365125"/>
          </a:xfrm>
        </p:spPr>
        <p:txBody>
          <a:bodyPr/>
          <a:lstStyle>
            <a:lvl1pPr>
              <a:defRPr sz="126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3B1B03FC-34BB-410D-85EA-70E739EAA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0930" y="6053539"/>
            <a:ext cx="1301820" cy="584759"/>
          </a:xfrm>
          <a:prstGeom prst="rect">
            <a:avLst/>
          </a:prstGeom>
        </p:spPr>
      </p:pic>
    </p:spTree>
    <p:extLst>
      <p:ext uri="{BB962C8B-B14F-4D97-AF65-F5344CB8AC3E}">
        <p14:creationId xmlns:p14="http://schemas.microsoft.com/office/powerpoint/2010/main" val="23130438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CLICQ!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5" y="914406"/>
            <a:ext cx="10363201" cy="563524"/>
          </a:xfrm>
        </p:spPr>
        <p:txBody>
          <a:bodyPr anchor="t">
            <a:normAutofit/>
          </a:bodyPr>
          <a:lstStyle>
            <a:lvl1pPr algn="l">
              <a:defRPr sz="3240">
                <a:solidFill>
                  <a:srgbClr val="003296"/>
                </a:solidFill>
              </a:defRPr>
            </a:lvl1pPr>
          </a:lstStyle>
          <a:p>
            <a:r>
              <a:rPr lang="en-US" dirty="0"/>
              <a:t>Title here – Bulleted Text</a:t>
            </a:r>
          </a:p>
        </p:txBody>
      </p:sp>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6"/>
            <a:ext cx="10363200" cy="3881440"/>
          </a:xfrm>
        </p:spPr>
        <p:txBody>
          <a:bodyPr anchor="t">
            <a:normAutofit/>
          </a:bodyPr>
          <a:lstStyle>
            <a:lvl1pPr marL="411460" indent="-411460">
              <a:buFont typeface="Arial" panose="020B0604020202020204" pitchFamily="34" charset="0"/>
              <a:buChar char="•"/>
              <a:defRPr sz="2520"/>
            </a:lvl1pPr>
            <a:lvl2pPr marL="720054" indent="-308594">
              <a:buFont typeface="Courier New" panose="02070309020205020404" pitchFamily="49" charset="0"/>
              <a:buChar char="o"/>
              <a:defRPr sz="2160"/>
            </a:lvl2pPr>
            <a:lvl3pPr marL="1131514" indent="-308594">
              <a:buFont typeface="Wingdings" pitchFamily="2" charset="2"/>
              <a:buChar char="§"/>
              <a:defRPr sz="1800"/>
            </a:lvl3pPr>
            <a:lvl4pPr marL="1491541" indent="-257164">
              <a:buFont typeface="Arial" panose="020B0604020202020204" pitchFamily="34" charset="0"/>
              <a:buChar char="•"/>
              <a:defRPr sz="1621"/>
            </a:lvl4pPr>
            <a:lvl5pPr marL="1903002" indent="-257164">
              <a:buFont typeface="Courier New" panose="02070309020205020404" pitchFamily="49" charset="0"/>
              <a:buChar char="o"/>
              <a:defRPr sz="1621"/>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8" name="Slide Number Placeholder 2">
            <a:extLst>
              <a:ext uri="{FF2B5EF4-FFF2-40B4-BE49-F238E27FC236}">
                <a16:creationId xmlns:a16="http://schemas.microsoft.com/office/drawing/2014/main" id="{16C005AD-705B-1543-9D5C-A510705EF2A3}"/>
              </a:ext>
            </a:extLst>
          </p:cNvPr>
          <p:cNvSpPr>
            <a:spLocks noGrp="1"/>
          </p:cNvSpPr>
          <p:nvPr>
            <p:ph type="sldNum" sz="quarter" idx="12"/>
          </p:nvPr>
        </p:nvSpPr>
        <p:spPr>
          <a:xfrm>
            <a:off x="9037673" y="6178770"/>
            <a:ext cx="2743200" cy="365125"/>
          </a:xfrm>
        </p:spPr>
        <p:txBody>
          <a:bodyPr/>
          <a:lstStyle>
            <a:lvl1pPr>
              <a:defRPr sz="1261">
                <a:solidFill>
                  <a:schemeClr val="tx1"/>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1161443926"/>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CLICQ!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5" y="914406"/>
            <a:ext cx="10363201" cy="563524"/>
          </a:xfrm>
        </p:spPr>
        <p:txBody>
          <a:bodyPr anchor="t">
            <a:normAutofit/>
          </a:bodyPr>
          <a:lstStyle>
            <a:lvl1pPr algn="l">
              <a:defRPr sz="3240">
                <a:solidFill>
                  <a:srgbClr val="003296"/>
                </a:solidFill>
              </a:defRPr>
            </a:lvl1pPr>
          </a:lstStyle>
          <a:p>
            <a:r>
              <a:rPr lang="en-US" dirty="0"/>
              <a:t>Title here – Bullets and Image</a:t>
            </a:r>
          </a:p>
        </p:txBody>
      </p: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9" y="1743076"/>
            <a:ext cx="4724400" cy="3881440"/>
          </a:xfrm>
        </p:spPr>
        <p:txBody>
          <a:bodyPr anchor="t">
            <a:normAutofit/>
          </a:bodyPr>
          <a:lstStyle>
            <a:lvl1pPr marL="411460" indent="-411460">
              <a:buFont typeface="Arial" panose="020B0604020202020204" pitchFamily="34" charset="0"/>
              <a:buChar char="•"/>
              <a:defRPr sz="2520">
                <a:solidFill>
                  <a:schemeClr val="tx1"/>
                </a:solidFill>
              </a:defRPr>
            </a:lvl1pPr>
            <a:lvl2pPr marL="720054" indent="-308594">
              <a:buFont typeface="Courier New" panose="02070309020205020404" pitchFamily="49" charset="0"/>
              <a:buChar char="o"/>
              <a:defRPr sz="2160">
                <a:solidFill>
                  <a:schemeClr val="tx1"/>
                </a:solidFill>
              </a:defRPr>
            </a:lvl2pPr>
            <a:lvl3pPr marL="1131514" indent="-308594">
              <a:buFont typeface="Wingdings" pitchFamily="2" charset="2"/>
              <a:buChar char="§"/>
              <a:defRPr sz="1800">
                <a:solidFill>
                  <a:schemeClr val="tx1"/>
                </a:solidFill>
              </a:defRPr>
            </a:lvl3pPr>
            <a:lvl4pPr marL="1491541" indent="-257164">
              <a:buFont typeface="Arial" panose="020B0604020202020204" pitchFamily="34" charset="0"/>
              <a:buChar char="•"/>
              <a:defRPr sz="1621">
                <a:solidFill>
                  <a:schemeClr val="tx1"/>
                </a:solidFill>
              </a:defRPr>
            </a:lvl4pPr>
            <a:lvl5pPr marL="1903002" indent="-257164">
              <a:buFont typeface="Courier New" panose="02070309020205020404" pitchFamily="49" charset="0"/>
              <a:buChar char="o"/>
              <a:defRPr sz="162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7" name="Picture Placeholder 2">
            <a:extLst>
              <a:ext uri="{FF2B5EF4-FFF2-40B4-BE49-F238E27FC236}">
                <a16:creationId xmlns:a16="http://schemas.microsoft.com/office/drawing/2014/main" id="{67A3005D-62F0-BF42-831F-C457DB3AA16B}"/>
              </a:ext>
            </a:extLst>
          </p:cNvPr>
          <p:cNvSpPr>
            <a:spLocks noGrp="1"/>
          </p:cNvSpPr>
          <p:nvPr>
            <p:ph type="pic" sz="quarter" idx="20"/>
          </p:nvPr>
        </p:nvSpPr>
        <p:spPr>
          <a:xfrm>
            <a:off x="6554073" y="1743076"/>
            <a:ext cx="4724400" cy="3881440"/>
          </a:xfrm>
          <a:solidFill>
            <a:schemeClr val="tx1">
              <a:alpha val="21000"/>
            </a:schemeClr>
          </a:solidFill>
        </p:spPr>
        <p:txBody>
          <a:bodyPr/>
          <a:lstStyle>
            <a:lvl1pPr marL="0" marR="0" indent="0" algn="ctr" defTabSz="822919" rtl="0" eaLnBrk="1" fontAlgn="auto" latinLnBrk="0" hangingPunct="1">
              <a:lnSpc>
                <a:spcPct val="90000"/>
              </a:lnSpc>
              <a:spcBef>
                <a:spcPts val="901"/>
              </a:spcBef>
              <a:spcAft>
                <a:spcPts val="0"/>
              </a:spcAft>
              <a:buClrTx/>
              <a:buSzTx/>
              <a:buFontTx/>
              <a:buNone/>
              <a:tabLst/>
              <a:defRPr>
                <a:solidFill>
                  <a:schemeClr val="tx1"/>
                </a:solidFill>
              </a:defRPr>
            </a:lvl1pPr>
          </a:lstStyle>
          <a:p>
            <a:pPr marL="0" marR="0" lvl="0" indent="0" algn="l" defTabSz="822919" rtl="0" eaLnBrk="1" fontAlgn="auto" latinLnBrk="0" hangingPunct="1">
              <a:lnSpc>
                <a:spcPct val="90000"/>
              </a:lnSpc>
              <a:spcBef>
                <a:spcPts val="901"/>
              </a:spcBef>
              <a:spcAft>
                <a:spcPts val="0"/>
              </a:spcAft>
              <a:buClrTx/>
              <a:buSzTx/>
              <a:buFontTx/>
              <a:buNone/>
              <a:tabLst/>
              <a:defRPr/>
            </a:pPr>
            <a:r>
              <a:rPr lang="en-US"/>
              <a:t>Click icon to add picture</a:t>
            </a:r>
            <a:endParaRPr lang="en-US" dirty="0"/>
          </a:p>
        </p:txBody>
      </p:sp>
      <p:sp>
        <p:nvSpPr>
          <p:cNvPr id="14" name="Slide Number Placeholder 2">
            <a:extLst>
              <a:ext uri="{FF2B5EF4-FFF2-40B4-BE49-F238E27FC236}">
                <a16:creationId xmlns:a16="http://schemas.microsoft.com/office/drawing/2014/main" id="{648C53C8-6786-A449-BE78-4A0F4C831366}"/>
              </a:ext>
            </a:extLst>
          </p:cNvPr>
          <p:cNvSpPr>
            <a:spLocks noGrp="1"/>
          </p:cNvSpPr>
          <p:nvPr>
            <p:ph type="sldNum" sz="quarter" idx="21"/>
          </p:nvPr>
        </p:nvSpPr>
        <p:spPr>
          <a:xfrm>
            <a:off x="9037673" y="6262689"/>
            <a:ext cx="2743200" cy="365125"/>
          </a:xfrm>
        </p:spPr>
        <p:txBody>
          <a:bodyPr/>
          <a:lstStyle>
            <a:lvl1pPr>
              <a:defRPr sz="1261">
                <a:solidFill>
                  <a:schemeClr val="tx1"/>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380145414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CLICQ! 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7855" y="2779187"/>
            <a:ext cx="7780276" cy="1468967"/>
          </a:xfrm>
          <a:effectLst/>
        </p:spPr>
        <p:txBody>
          <a:bodyPr anchor="b" anchorCtr="0"/>
          <a:lstStyle>
            <a:lvl1pPr algn="l">
              <a:lnSpc>
                <a:spcPct val="85000"/>
              </a:lnSpc>
              <a:defRPr sz="4320">
                <a:solidFill>
                  <a:schemeClr val="tx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1016005" y="4436535"/>
            <a:ext cx="7443137" cy="1274725"/>
          </a:xfrm>
          <a:effectLst/>
        </p:spPr>
        <p:txBody>
          <a:bodyPr/>
          <a:lstStyle>
            <a:lvl1pPr marL="0" indent="0" algn="l">
              <a:lnSpc>
                <a:spcPct val="85000"/>
              </a:lnSpc>
              <a:buNone/>
              <a:defRPr sz="2880">
                <a:solidFill>
                  <a:schemeClr val="tx1"/>
                </a:solidFill>
                <a:effectLst/>
              </a:defRPr>
            </a:lvl1pPr>
            <a:lvl2pPr marL="548614" indent="0" algn="ctr">
              <a:buNone/>
              <a:defRPr>
                <a:solidFill>
                  <a:schemeClr val="tx1">
                    <a:tint val="75000"/>
                  </a:schemeClr>
                </a:solidFill>
              </a:defRPr>
            </a:lvl2pPr>
            <a:lvl3pPr marL="1097225" indent="0" algn="ctr">
              <a:buNone/>
              <a:defRPr>
                <a:solidFill>
                  <a:schemeClr val="tx1">
                    <a:tint val="75000"/>
                  </a:schemeClr>
                </a:solidFill>
              </a:defRPr>
            </a:lvl3pPr>
            <a:lvl4pPr marL="1645838" indent="0" algn="ctr">
              <a:buNone/>
              <a:defRPr>
                <a:solidFill>
                  <a:schemeClr val="tx1">
                    <a:tint val="75000"/>
                  </a:schemeClr>
                </a:solidFill>
              </a:defRPr>
            </a:lvl4pPr>
            <a:lvl5pPr marL="2194451" indent="0" algn="ctr">
              <a:buNone/>
              <a:defRPr>
                <a:solidFill>
                  <a:schemeClr val="tx1">
                    <a:tint val="75000"/>
                  </a:schemeClr>
                </a:solidFill>
              </a:defRPr>
            </a:lvl5pPr>
            <a:lvl6pPr marL="2743063" indent="0" algn="ctr">
              <a:buNone/>
              <a:defRPr>
                <a:solidFill>
                  <a:schemeClr val="tx1">
                    <a:tint val="75000"/>
                  </a:schemeClr>
                </a:solidFill>
              </a:defRPr>
            </a:lvl6pPr>
            <a:lvl7pPr marL="3291676" indent="0" algn="ctr">
              <a:buNone/>
              <a:defRPr>
                <a:solidFill>
                  <a:schemeClr val="tx1">
                    <a:tint val="75000"/>
                  </a:schemeClr>
                </a:solidFill>
              </a:defRPr>
            </a:lvl7pPr>
            <a:lvl8pPr marL="3840288" indent="0" algn="ctr">
              <a:buNone/>
              <a:defRPr>
                <a:solidFill>
                  <a:schemeClr val="tx1">
                    <a:tint val="75000"/>
                  </a:schemeClr>
                </a:solidFill>
              </a:defRPr>
            </a:lvl8pPr>
            <a:lvl9pPr marL="4388902" indent="0" algn="ctr">
              <a:buNone/>
              <a:defRPr>
                <a:solidFill>
                  <a:schemeClr val="tx1">
                    <a:tint val="75000"/>
                  </a:schemeClr>
                </a:solidFill>
              </a:defRPr>
            </a:lvl9pPr>
          </a:lstStyle>
          <a:p>
            <a:r>
              <a:rPr lang="en-US"/>
              <a:t>Click to edit Master subtitle style</a:t>
            </a:r>
          </a:p>
        </p:txBody>
      </p:sp>
      <p:pic>
        <p:nvPicPr>
          <p:cNvPr id="5" name="Picture 4">
            <a:extLst>
              <a:ext uri="{FF2B5EF4-FFF2-40B4-BE49-F238E27FC236}">
                <a16:creationId xmlns:a16="http://schemas.microsoft.com/office/drawing/2014/main" id="{607E5970-1ED3-406A-BEAE-3D23354A75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2296" y="282305"/>
            <a:ext cx="4769704" cy="2139163"/>
          </a:xfrm>
          <a:prstGeom prst="rect">
            <a:avLst/>
          </a:prstGeom>
        </p:spPr>
      </p:pic>
    </p:spTree>
    <p:extLst>
      <p:ext uri="{BB962C8B-B14F-4D97-AF65-F5344CB8AC3E}">
        <p14:creationId xmlns:p14="http://schemas.microsoft.com/office/powerpoint/2010/main" val="20075741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LICQ! Title only + bottom banner">
    <p:spTree>
      <p:nvGrpSpPr>
        <p:cNvPr id="1" name=""/>
        <p:cNvGrpSpPr/>
        <p:nvPr/>
      </p:nvGrpSpPr>
      <p:grpSpPr>
        <a:xfrm>
          <a:off x="0" y="0"/>
          <a:ext cx="0" cy="0"/>
          <a:chOff x="0" y="0"/>
          <a:chExt cx="0" cy="0"/>
        </a:xfrm>
      </p:grpSpPr>
      <p:sp>
        <p:nvSpPr>
          <p:cNvPr id="39" name="Rectangle 38"/>
          <p:cNvSpPr/>
          <p:nvPr/>
        </p:nvSpPr>
        <p:spPr>
          <a:xfrm rot="5400000">
            <a:off x="5678333" y="344336"/>
            <a:ext cx="835343" cy="12192000"/>
          </a:xfrm>
          <a:prstGeom prst="rect">
            <a:avLst/>
          </a:prstGeom>
          <a:solidFill>
            <a:schemeClr val="accent1">
              <a:lumMod val="75000"/>
            </a:schemeClr>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
        <p:nvSpPr>
          <p:cNvPr id="2" name="Title 1"/>
          <p:cNvSpPr>
            <a:spLocks noGrp="1"/>
          </p:cNvSpPr>
          <p:nvPr>
            <p:ph type="title" hasCustomPrompt="1"/>
          </p:nvPr>
        </p:nvSpPr>
        <p:spPr/>
        <p:txBody>
          <a:bodyPr/>
          <a:lstStyle>
            <a:lvl1pPr algn="l" defTabSz="1219139" rtl="0" eaLnBrk="1" latinLnBrk="0" hangingPunct="1">
              <a:lnSpc>
                <a:spcPct val="85000"/>
              </a:lnSpc>
              <a:spcBef>
                <a:spcPts val="0"/>
              </a:spcBef>
              <a:spcAft>
                <a:spcPts val="1600"/>
              </a:spcAft>
              <a:buNone/>
              <a:defRPr lang="en-US" sz="3200" b="1" kern="1200" dirty="0">
                <a:solidFill>
                  <a:schemeClr val="tx2"/>
                </a:solidFill>
                <a:effectLst/>
                <a:latin typeface="+mj-lt"/>
                <a:ea typeface="+mj-ea"/>
                <a:cs typeface="+mj-cs"/>
              </a:defRPr>
            </a:lvl1pPr>
          </a:lstStyle>
          <a:p>
            <a:r>
              <a:rPr lang="en-US"/>
              <a:t>Click to edit </a:t>
            </a:r>
            <a:br>
              <a:rPr lang="en-US"/>
            </a:br>
            <a:r>
              <a:rPr lang="en-US"/>
              <a:t>Master title style</a:t>
            </a:r>
          </a:p>
        </p:txBody>
      </p:sp>
      <p:sp>
        <p:nvSpPr>
          <p:cNvPr id="38" name="Rectangle 37"/>
          <p:cNvSpPr/>
          <p:nvPr/>
        </p:nvSpPr>
        <p:spPr>
          <a:xfrm rot="5400000">
            <a:off x="-277447" y="277453"/>
            <a:ext cx="1132417" cy="577519"/>
          </a:xfrm>
          <a:prstGeom prst="rect">
            <a:avLst/>
          </a:prstGeom>
          <a:solidFill>
            <a:schemeClr val="accent1"/>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pic>
        <p:nvPicPr>
          <p:cNvPr id="5" name="Picture 4" descr="Logo&#10;&#10;Description automatically generated with medium confidence">
            <a:extLst>
              <a:ext uri="{FF2B5EF4-FFF2-40B4-BE49-F238E27FC236}">
                <a16:creationId xmlns:a16="http://schemas.microsoft.com/office/drawing/2014/main" id="{C507B23A-A576-4227-87F5-5967891D9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2923" y="6024610"/>
            <a:ext cx="1869077" cy="838261"/>
          </a:xfrm>
          <a:prstGeom prst="rect">
            <a:avLst/>
          </a:prstGeom>
        </p:spPr>
      </p:pic>
    </p:spTree>
    <p:extLst>
      <p:ext uri="{BB962C8B-B14F-4D97-AF65-F5344CB8AC3E}">
        <p14:creationId xmlns:p14="http://schemas.microsoft.com/office/powerpoint/2010/main" val="6031295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CLICQ! Section Header 2">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104" y="2239435"/>
            <a:ext cx="11099801" cy="1363133"/>
          </a:xfrm>
        </p:spPr>
        <p:txBody>
          <a:bodyPr anchor="b" anchorCtr="0"/>
          <a:lstStyle>
            <a:lvl1pPr algn="ctr">
              <a:defRPr sz="4320" b="1" cap="all">
                <a:solidFill>
                  <a:schemeClr val="bg1"/>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963084" y="3685118"/>
            <a:ext cx="10363200" cy="1157816"/>
          </a:xfrm>
        </p:spPr>
        <p:txBody>
          <a:bodyPr anchor="t" anchorCtr="0"/>
          <a:lstStyle>
            <a:lvl1pPr marL="0" indent="0" algn="ctr">
              <a:buNone/>
              <a:defRPr sz="3120">
                <a:solidFill>
                  <a:schemeClr val="bg1"/>
                </a:solidFill>
                <a:effectLst/>
              </a:defRPr>
            </a:lvl1pPr>
            <a:lvl2pPr marL="548614" indent="0">
              <a:buNone/>
              <a:defRPr sz="2160">
                <a:solidFill>
                  <a:schemeClr val="tx1">
                    <a:tint val="75000"/>
                  </a:schemeClr>
                </a:solidFill>
              </a:defRPr>
            </a:lvl2pPr>
            <a:lvl3pPr marL="1097225" indent="0">
              <a:buNone/>
              <a:defRPr sz="1920">
                <a:solidFill>
                  <a:schemeClr val="tx1">
                    <a:tint val="75000"/>
                  </a:schemeClr>
                </a:solidFill>
              </a:defRPr>
            </a:lvl3pPr>
            <a:lvl4pPr marL="1645838" indent="0">
              <a:buNone/>
              <a:defRPr sz="1680">
                <a:solidFill>
                  <a:schemeClr val="tx1">
                    <a:tint val="75000"/>
                  </a:schemeClr>
                </a:solidFill>
              </a:defRPr>
            </a:lvl4pPr>
            <a:lvl5pPr marL="2194451" indent="0">
              <a:buNone/>
              <a:defRPr sz="1680">
                <a:solidFill>
                  <a:schemeClr val="tx1">
                    <a:tint val="75000"/>
                  </a:schemeClr>
                </a:solidFill>
              </a:defRPr>
            </a:lvl5pPr>
            <a:lvl6pPr marL="2743063" indent="0">
              <a:buNone/>
              <a:defRPr sz="1680">
                <a:solidFill>
                  <a:schemeClr val="tx1">
                    <a:tint val="75000"/>
                  </a:schemeClr>
                </a:solidFill>
              </a:defRPr>
            </a:lvl6pPr>
            <a:lvl7pPr marL="3291676" indent="0">
              <a:buNone/>
              <a:defRPr sz="1680">
                <a:solidFill>
                  <a:schemeClr val="tx1">
                    <a:tint val="75000"/>
                  </a:schemeClr>
                </a:solidFill>
              </a:defRPr>
            </a:lvl7pPr>
            <a:lvl8pPr marL="3840288" indent="0">
              <a:buNone/>
              <a:defRPr sz="1680">
                <a:solidFill>
                  <a:schemeClr val="tx1">
                    <a:tint val="75000"/>
                  </a:schemeClr>
                </a:solidFill>
              </a:defRPr>
            </a:lvl8pPr>
            <a:lvl9pPr marL="4388902" indent="0">
              <a:buNone/>
              <a:defRPr sz="168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53511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CLICQ! Title and Content - Black Text">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rot="5400000">
            <a:off x="-277446" y="277455"/>
            <a:ext cx="1132417" cy="577519"/>
          </a:xfrm>
          <a:prstGeom prst="rect">
            <a:avLst/>
          </a:prstGeom>
          <a:solidFill>
            <a:schemeClr val="accent1"/>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160" dirty="0"/>
          </a:p>
        </p:txBody>
      </p:sp>
      <p:sp>
        <p:nvSpPr>
          <p:cNvPr id="7" name="Rectangle 6"/>
          <p:cNvSpPr/>
          <p:nvPr/>
        </p:nvSpPr>
        <p:spPr>
          <a:xfrm rot="5400000">
            <a:off x="5678334" y="344336"/>
            <a:ext cx="835343" cy="12192000"/>
          </a:xfrm>
          <a:prstGeom prst="rect">
            <a:avLst/>
          </a:prstGeom>
          <a:solidFill>
            <a:schemeClr val="accent1">
              <a:lumMod val="75000"/>
            </a:schemeClr>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160" dirty="0"/>
          </a:p>
        </p:txBody>
      </p:sp>
      <p:sp>
        <p:nvSpPr>
          <p:cNvPr id="2" name="Title 1"/>
          <p:cNvSpPr>
            <a:spLocks noGrp="1"/>
          </p:cNvSpPr>
          <p:nvPr>
            <p:ph type="title" hasCustomPrompt="1"/>
          </p:nvPr>
        </p:nvSpPr>
        <p:spPr>
          <a:xfrm>
            <a:off x="867835" y="234565"/>
            <a:ext cx="10834101" cy="801127"/>
          </a:xfrm>
        </p:spPr>
        <p:txBody>
          <a:bodyPr/>
          <a:lstStyle>
            <a:lvl1pPr>
              <a:defRPr>
                <a:solidFill>
                  <a:schemeClr val="tx2"/>
                </a:solidFill>
                <a:effectLst/>
              </a:defRPr>
            </a:lvl1pPr>
          </a:lstStyle>
          <a:p>
            <a:r>
              <a:rPr lang="en-US" dirty="0"/>
              <a:t>Click to edit Master </a:t>
            </a:r>
            <a:br>
              <a:rPr lang="en-US" dirty="0"/>
            </a:br>
            <a:r>
              <a:rPr lang="en-US" dirty="0"/>
              <a:t>title style</a:t>
            </a:r>
          </a:p>
        </p:txBody>
      </p:sp>
      <p:sp>
        <p:nvSpPr>
          <p:cNvPr id="3" name="Content Placeholder 2"/>
          <p:cNvSpPr>
            <a:spLocks noGrp="1"/>
          </p:cNvSpPr>
          <p:nvPr>
            <p:ph idx="1"/>
          </p:nvPr>
        </p:nvSpPr>
        <p:spPr>
          <a:xfrm>
            <a:off x="1016003" y="1420285"/>
            <a:ext cx="10756900" cy="4327376"/>
          </a:xfrm>
        </p:spPr>
        <p:txBody>
          <a:bodyPr/>
          <a:lstStyle>
            <a:lvl1pPr marL="272404" indent="-272404">
              <a:buClr>
                <a:schemeClr val="accent1"/>
              </a:buClr>
              <a:buSzPct val="110000"/>
              <a:defRPr sz="2160">
                <a:solidFill>
                  <a:schemeClr val="tx1"/>
                </a:solidFill>
              </a:defRPr>
            </a:lvl1pPr>
            <a:lvl2pPr>
              <a:defRPr sz="2040">
                <a:solidFill>
                  <a:schemeClr val="tx1"/>
                </a:solidFill>
              </a:defRPr>
            </a:lvl2pPr>
            <a:lvl3pPr>
              <a:defRPr sz="1800">
                <a:solidFill>
                  <a:schemeClr val="tx1"/>
                </a:solidFill>
              </a:defRPr>
            </a:lvl3pPr>
          </a:lstStyle>
          <a:p>
            <a:pPr lvl="0"/>
            <a:r>
              <a:rPr lang="en-US"/>
              <a:t>Click to edit Master text styles</a:t>
            </a:r>
          </a:p>
          <a:p>
            <a:pPr lvl="1"/>
            <a:r>
              <a:rPr lang="en-US"/>
              <a:t>Second level</a:t>
            </a:r>
          </a:p>
          <a:p>
            <a:pPr lvl="2"/>
            <a:r>
              <a:rPr lang="en-US"/>
              <a:t>Third level</a:t>
            </a:r>
          </a:p>
        </p:txBody>
      </p:sp>
      <p:pic>
        <p:nvPicPr>
          <p:cNvPr id="5" name="Picture 4" descr="Logo&#10;&#10;Description automatically generated with medium confidence">
            <a:extLst>
              <a:ext uri="{FF2B5EF4-FFF2-40B4-BE49-F238E27FC236}">
                <a16:creationId xmlns:a16="http://schemas.microsoft.com/office/drawing/2014/main" id="{544652B4-8530-4F64-B488-56EB6BD6F8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3390" y="6021124"/>
            <a:ext cx="1988612" cy="891872"/>
          </a:xfrm>
          <a:prstGeom prst="rect">
            <a:avLst/>
          </a:prstGeom>
        </p:spPr>
      </p:pic>
    </p:spTree>
    <p:extLst>
      <p:ext uri="{BB962C8B-B14F-4D97-AF65-F5344CB8AC3E}">
        <p14:creationId xmlns:p14="http://schemas.microsoft.com/office/powerpoint/2010/main" val="13269530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ICQ! Title only + bottom banner">
    <p:bg>
      <p:bgPr>
        <a:solidFill>
          <a:schemeClr val="bg1"/>
        </a:solidFill>
        <a:effectLst/>
      </p:bgPr>
    </p:bg>
    <p:spTree>
      <p:nvGrpSpPr>
        <p:cNvPr id="1" name=""/>
        <p:cNvGrpSpPr/>
        <p:nvPr/>
      </p:nvGrpSpPr>
      <p:grpSpPr>
        <a:xfrm>
          <a:off x="0" y="0"/>
          <a:ext cx="0" cy="0"/>
          <a:chOff x="0" y="0"/>
          <a:chExt cx="0" cy="0"/>
        </a:xfrm>
      </p:grpSpPr>
      <p:sp>
        <p:nvSpPr>
          <p:cNvPr id="39" name="Rectangle 38"/>
          <p:cNvSpPr/>
          <p:nvPr/>
        </p:nvSpPr>
        <p:spPr>
          <a:xfrm rot="5400000">
            <a:off x="5678334" y="344336"/>
            <a:ext cx="835343" cy="12192000"/>
          </a:xfrm>
          <a:prstGeom prst="rect">
            <a:avLst/>
          </a:prstGeom>
          <a:solidFill>
            <a:schemeClr val="accent1">
              <a:lumMod val="75000"/>
            </a:schemeClr>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160" dirty="0"/>
          </a:p>
        </p:txBody>
      </p:sp>
      <p:sp>
        <p:nvSpPr>
          <p:cNvPr id="2" name="Title 1"/>
          <p:cNvSpPr>
            <a:spLocks noGrp="1"/>
          </p:cNvSpPr>
          <p:nvPr>
            <p:ph type="title" hasCustomPrompt="1"/>
          </p:nvPr>
        </p:nvSpPr>
        <p:spPr/>
        <p:txBody>
          <a:bodyPr/>
          <a:lstStyle>
            <a:lvl1pPr algn="l" defTabSz="1097225" rtl="0" eaLnBrk="1" latinLnBrk="0" hangingPunct="1">
              <a:lnSpc>
                <a:spcPct val="85000"/>
              </a:lnSpc>
              <a:spcBef>
                <a:spcPts val="0"/>
              </a:spcBef>
              <a:spcAft>
                <a:spcPts val="1440"/>
              </a:spcAft>
              <a:buNone/>
              <a:defRPr lang="en-US" sz="2880" b="1" kern="1200" dirty="0">
                <a:solidFill>
                  <a:schemeClr val="tx2"/>
                </a:solidFill>
                <a:effectLst/>
                <a:latin typeface="+mj-lt"/>
                <a:ea typeface="+mj-ea"/>
                <a:cs typeface="+mj-cs"/>
              </a:defRPr>
            </a:lvl1pPr>
          </a:lstStyle>
          <a:p>
            <a:r>
              <a:rPr lang="en-US"/>
              <a:t>Click to edit </a:t>
            </a:r>
            <a:br>
              <a:rPr lang="en-US"/>
            </a:br>
            <a:r>
              <a:rPr lang="en-US"/>
              <a:t>Master title style</a:t>
            </a:r>
          </a:p>
        </p:txBody>
      </p:sp>
      <p:sp>
        <p:nvSpPr>
          <p:cNvPr id="38" name="Rectangle 37"/>
          <p:cNvSpPr/>
          <p:nvPr/>
        </p:nvSpPr>
        <p:spPr>
          <a:xfrm rot="5400000">
            <a:off x="-277446" y="277455"/>
            <a:ext cx="1132417" cy="577519"/>
          </a:xfrm>
          <a:prstGeom prst="rect">
            <a:avLst/>
          </a:prstGeom>
          <a:solidFill>
            <a:schemeClr val="accent1"/>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160" dirty="0"/>
          </a:p>
        </p:txBody>
      </p:sp>
      <p:pic>
        <p:nvPicPr>
          <p:cNvPr id="5" name="Picture 4" descr="Logo&#10;&#10;Description automatically generated with medium confidence">
            <a:extLst>
              <a:ext uri="{FF2B5EF4-FFF2-40B4-BE49-F238E27FC236}">
                <a16:creationId xmlns:a16="http://schemas.microsoft.com/office/drawing/2014/main" id="{C507B23A-A576-4227-87F5-5967891D9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2924" y="6024612"/>
            <a:ext cx="1869077" cy="838261"/>
          </a:xfrm>
          <a:prstGeom prst="rect">
            <a:avLst/>
          </a:prstGeom>
        </p:spPr>
      </p:pic>
    </p:spTree>
    <p:extLst>
      <p:ext uri="{BB962C8B-B14F-4D97-AF65-F5344CB8AC3E}">
        <p14:creationId xmlns:p14="http://schemas.microsoft.com/office/powerpoint/2010/main" val="3894712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LICQ! 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1097225" rtl="0" eaLnBrk="1" latinLnBrk="0" hangingPunct="1">
              <a:lnSpc>
                <a:spcPct val="85000"/>
              </a:lnSpc>
              <a:spcBef>
                <a:spcPts val="0"/>
              </a:spcBef>
              <a:spcAft>
                <a:spcPts val="1440"/>
              </a:spcAft>
              <a:buNone/>
              <a:defRPr lang="en-US" sz="2880" b="1" kern="1200" dirty="0">
                <a:solidFill>
                  <a:schemeClr val="tx2"/>
                </a:solidFill>
                <a:effectLst/>
                <a:latin typeface="+mj-lt"/>
                <a:ea typeface="+mj-ea"/>
                <a:cs typeface="+mj-cs"/>
              </a:defRPr>
            </a:lvl1pPr>
          </a:lstStyle>
          <a:p>
            <a:r>
              <a:rPr lang="en-US"/>
              <a:t>Click to edit </a:t>
            </a:r>
            <a:br>
              <a:rPr lang="en-US"/>
            </a:br>
            <a:r>
              <a:rPr lang="en-US"/>
              <a:t>Master title style</a:t>
            </a:r>
          </a:p>
        </p:txBody>
      </p:sp>
      <p:sp>
        <p:nvSpPr>
          <p:cNvPr id="38" name="Rectangle 37"/>
          <p:cNvSpPr/>
          <p:nvPr/>
        </p:nvSpPr>
        <p:spPr>
          <a:xfrm rot="5400000">
            <a:off x="-277446" y="277455"/>
            <a:ext cx="1132417" cy="577519"/>
          </a:xfrm>
          <a:prstGeom prst="rect">
            <a:avLst/>
          </a:prstGeom>
          <a:solidFill>
            <a:schemeClr val="accent1"/>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160" dirty="0"/>
          </a:p>
        </p:txBody>
      </p:sp>
    </p:spTree>
    <p:extLst>
      <p:ext uri="{BB962C8B-B14F-4D97-AF65-F5344CB8AC3E}">
        <p14:creationId xmlns:p14="http://schemas.microsoft.com/office/powerpoint/2010/main" val="34720552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LICQ!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3840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CLICQ! Subcov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3" y="2460897"/>
            <a:ext cx="7517220" cy="881180"/>
          </a:xfrm>
        </p:spPr>
        <p:txBody>
          <a:bodyPr anchor="t">
            <a:normAutofit/>
          </a:bodyPr>
          <a:lstStyle>
            <a:lvl1pPr algn="l">
              <a:defRPr sz="4320">
                <a:solidFill>
                  <a:schemeClr val="bg1"/>
                </a:solidFill>
              </a:defRPr>
            </a:lvl1pPr>
          </a:lstStyle>
          <a:p>
            <a:r>
              <a:rPr lang="en-US"/>
              <a:t>Transition Slide</a:t>
            </a:r>
          </a:p>
        </p:txBody>
      </p:sp>
      <p:sp>
        <p:nvSpPr>
          <p:cNvPr id="3" name="Subtitle 2">
            <a:extLst>
              <a:ext uri="{FF2B5EF4-FFF2-40B4-BE49-F238E27FC236}">
                <a16:creationId xmlns:a16="http://schemas.microsoft.com/office/drawing/2014/main" id="{A2144F37-9150-6740-8669-89477261BF9F}"/>
              </a:ext>
            </a:extLst>
          </p:cNvPr>
          <p:cNvSpPr>
            <a:spLocks noGrp="1"/>
          </p:cNvSpPr>
          <p:nvPr>
            <p:ph type="subTitle" idx="1" hasCustomPrompt="1"/>
          </p:nvPr>
        </p:nvSpPr>
        <p:spPr>
          <a:xfrm>
            <a:off x="896456" y="3532139"/>
            <a:ext cx="4724401" cy="385764"/>
          </a:xfrm>
        </p:spPr>
        <p:txBody>
          <a:bodyPr/>
          <a:lstStyle>
            <a:lvl1pPr marL="0" indent="0" algn="l">
              <a:buNone/>
              <a:defRPr sz="2160">
                <a:solidFill>
                  <a:schemeClr val="bg1"/>
                </a:solidFill>
                <a:latin typeface="+mn-lt"/>
              </a:defRPr>
            </a:lvl1pPr>
            <a:lvl2pPr marL="411460" indent="0" algn="ctr">
              <a:buNone/>
              <a:defRPr sz="1800"/>
            </a:lvl2pPr>
            <a:lvl3pPr marL="822919" indent="0" algn="ctr">
              <a:buNone/>
              <a:defRPr sz="1621"/>
            </a:lvl3pPr>
            <a:lvl4pPr marL="1234378" indent="0" algn="ctr">
              <a:buNone/>
              <a:defRPr sz="1440"/>
            </a:lvl4pPr>
            <a:lvl5pPr marL="1645838" indent="0" algn="ctr">
              <a:buNone/>
              <a:defRPr sz="1440"/>
            </a:lvl5pPr>
            <a:lvl6pPr marL="2057298" indent="0" algn="ctr">
              <a:buNone/>
              <a:defRPr sz="1440"/>
            </a:lvl6pPr>
            <a:lvl7pPr marL="2468756" indent="0" algn="ctr">
              <a:buNone/>
              <a:defRPr sz="1440"/>
            </a:lvl7pPr>
            <a:lvl8pPr marL="2880216" indent="0" algn="ctr">
              <a:buNone/>
              <a:defRPr sz="1440"/>
            </a:lvl8pPr>
            <a:lvl9pPr marL="3291676" indent="0" algn="ctr">
              <a:buNone/>
              <a:defRPr sz="1440"/>
            </a:lvl9pPr>
          </a:lstStyle>
          <a:p>
            <a:r>
              <a:rPr lang="en-US"/>
              <a:t>Subtitle Line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6" y="5941775"/>
            <a:ext cx="1036319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6"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4322" y="4763027"/>
            <a:ext cx="6323281" cy="766116"/>
          </a:xfrm>
          <a:prstGeom prst="rect">
            <a:avLst/>
          </a:prstGeom>
        </p:spPr>
      </p:pic>
      <p:sp>
        <p:nvSpPr>
          <p:cNvPr id="9" name="Slide Number Placeholder 2">
            <a:extLst>
              <a:ext uri="{FF2B5EF4-FFF2-40B4-BE49-F238E27FC236}">
                <a16:creationId xmlns:a16="http://schemas.microsoft.com/office/drawing/2014/main" id="{6FC96E6F-A0D6-5F47-80BC-E1490312B76D}"/>
              </a:ext>
            </a:extLst>
          </p:cNvPr>
          <p:cNvSpPr>
            <a:spLocks noGrp="1"/>
          </p:cNvSpPr>
          <p:nvPr>
            <p:ph type="sldNum" sz="quarter" idx="12"/>
          </p:nvPr>
        </p:nvSpPr>
        <p:spPr>
          <a:xfrm>
            <a:off x="9104348" y="6191701"/>
            <a:ext cx="2743200" cy="365125"/>
          </a:xfrm>
        </p:spPr>
        <p:txBody>
          <a:bodyPr/>
          <a:lstStyle>
            <a:lvl1pPr>
              <a:defRPr sz="1261">
                <a:solidFill>
                  <a:schemeClr val="bg1"/>
                </a:solidFill>
              </a:defRPr>
            </a:lvl1pPr>
          </a:lstStyle>
          <a:p>
            <a:fld id="{1EA85E74-CFD1-43C2-9168-DB4B3F980C18}" type="slidenum">
              <a:rPr lang="en-US" smtClean="0"/>
              <a:t>‹#›</a:t>
            </a:fld>
            <a:endParaRPr lang="en-US"/>
          </a:p>
        </p:txBody>
      </p:sp>
      <p:pic>
        <p:nvPicPr>
          <p:cNvPr id="6" name="Picture 5" descr="Logo&#10;&#10;Description automatically generated with medium confidence">
            <a:extLst>
              <a:ext uri="{FF2B5EF4-FFF2-40B4-BE49-F238E27FC236}">
                <a16:creationId xmlns:a16="http://schemas.microsoft.com/office/drawing/2014/main" id="{74CD646B-5836-4379-AD91-0C0CC82A44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6737" y="914402"/>
            <a:ext cx="3398105" cy="1524016"/>
          </a:xfrm>
          <a:prstGeom prst="rect">
            <a:avLst/>
          </a:prstGeom>
        </p:spPr>
      </p:pic>
    </p:spTree>
    <p:extLst>
      <p:ext uri="{BB962C8B-B14F-4D97-AF65-F5344CB8AC3E}">
        <p14:creationId xmlns:p14="http://schemas.microsoft.com/office/powerpoint/2010/main" val="2758866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CLICQ! Section Header 2">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89588" y="2956249"/>
            <a:ext cx="10363200" cy="1157816"/>
          </a:xfrm>
        </p:spPr>
        <p:txBody>
          <a:bodyPr anchor="ctr" anchorCtr="0"/>
          <a:lstStyle>
            <a:lvl1pPr marL="0" indent="0" algn="ctr">
              <a:buNone/>
              <a:defRPr sz="4320" baseline="0">
                <a:solidFill>
                  <a:schemeClr val="bg1"/>
                </a:solidFill>
                <a:effectLst/>
              </a:defRPr>
            </a:lvl1pPr>
            <a:lvl2pPr marL="548599" indent="0">
              <a:buNone/>
              <a:defRPr sz="2160">
                <a:solidFill>
                  <a:schemeClr val="tx1">
                    <a:tint val="75000"/>
                  </a:schemeClr>
                </a:solidFill>
              </a:defRPr>
            </a:lvl2pPr>
            <a:lvl3pPr marL="1097200" indent="0">
              <a:buNone/>
              <a:defRPr sz="1920">
                <a:solidFill>
                  <a:schemeClr val="tx1">
                    <a:tint val="75000"/>
                  </a:schemeClr>
                </a:solidFill>
              </a:defRPr>
            </a:lvl3pPr>
            <a:lvl4pPr marL="1645798" indent="0">
              <a:buNone/>
              <a:defRPr sz="1680">
                <a:solidFill>
                  <a:schemeClr val="tx1">
                    <a:tint val="75000"/>
                  </a:schemeClr>
                </a:solidFill>
              </a:defRPr>
            </a:lvl4pPr>
            <a:lvl5pPr marL="2194397" indent="0">
              <a:buNone/>
              <a:defRPr sz="1680">
                <a:solidFill>
                  <a:schemeClr val="tx1">
                    <a:tint val="75000"/>
                  </a:schemeClr>
                </a:solidFill>
              </a:defRPr>
            </a:lvl5pPr>
            <a:lvl6pPr marL="2742995" indent="0">
              <a:buNone/>
              <a:defRPr sz="1680">
                <a:solidFill>
                  <a:schemeClr val="tx1">
                    <a:tint val="75000"/>
                  </a:schemeClr>
                </a:solidFill>
              </a:defRPr>
            </a:lvl6pPr>
            <a:lvl7pPr marL="3291594" indent="0">
              <a:buNone/>
              <a:defRPr sz="1680">
                <a:solidFill>
                  <a:schemeClr val="tx1">
                    <a:tint val="75000"/>
                  </a:schemeClr>
                </a:solidFill>
              </a:defRPr>
            </a:lvl7pPr>
            <a:lvl8pPr marL="3840192" indent="0">
              <a:buNone/>
              <a:defRPr sz="1680">
                <a:solidFill>
                  <a:schemeClr val="tx1">
                    <a:tint val="75000"/>
                  </a:schemeClr>
                </a:solidFill>
              </a:defRPr>
            </a:lvl8pPr>
            <a:lvl9pPr marL="4388791" indent="0">
              <a:buNone/>
              <a:defRPr sz="1680">
                <a:solidFill>
                  <a:schemeClr val="tx1">
                    <a:tint val="75000"/>
                  </a:schemeClr>
                </a:solidFill>
              </a:defRPr>
            </a:lvl9pPr>
          </a:lstStyle>
          <a:p>
            <a:pPr lvl="0"/>
            <a:r>
              <a:rPr lang="en-US" dirty="0"/>
              <a:t>Transition Slide</a:t>
            </a:r>
          </a:p>
        </p:txBody>
      </p:sp>
    </p:spTree>
    <p:extLst>
      <p:ext uri="{BB962C8B-B14F-4D97-AF65-F5344CB8AC3E}">
        <p14:creationId xmlns:p14="http://schemas.microsoft.com/office/powerpoint/2010/main" val="18146665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CLICQ! White-Bulleted Tex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4" y="-5729054"/>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5" y="914406"/>
            <a:ext cx="10363201" cy="563524"/>
          </a:xfrm>
        </p:spPr>
        <p:txBody>
          <a:bodyPr anchor="t">
            <a:normAutofit/>
          </a:bodyPr>
          <a:lstStyle>
            <a:lvl1pPr algn="l">
              <a:defRPr sz="2880">
                <a:solidFill>
                  <a:srgbClr val="003296"/>
                </a:solidFill>
              </a:defRPr>
            </a:lvl1pPr>
          </a:lstStyle>
          <a:p>
            <a:r>
              <a:rPr lang="en-US" dirty="0"/>
              <a:t>Title here – Bulleted Text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6"/>
            <a:ext cx="10363200" cy="3881440"/>
          </a:xfrm>
        </p:spPr>
        <p:txBody>
          <a:bodyPr anchor="t">
            <a:normAutofit/>
          </a:bodyPr>
          <a:lstStyle>
            <a:lvl1pPr marL="411460" indent="-411460">
              <a:buFont typeface="Arial" panose="020B0604020202020204" pitchFamily="34" charset="0"/>
              <a:buChar char="•"/>
              <a:defRPr sz="2520">
                <a:solidFill>
                  <a:schemeClr val="tx1"/>
                </a:solidFill>
              </a:defRPr>
            </a:lvl1pPr>
            <a:lvl2pPr marL="720054" indent="-308594">
              <a:buFont typeface="Courier New" panose="02070309020205020404" pitchFamily="49" charset="0"/>
              <a:buChar char="o"/>
              <a:defRPr sz="2160">
                <a:solidFill>
                  <a:schemeClr val="tx1"/>
                </a:solidFill>
              </a:defRPr>
            </a:lvl2pPr>
            <a:lvl3pPr marL="1131514" indent="-308594">
              <a:buFont typeface="Wingdings" pitchFamily="2" charset="2"/>
              <a:buChar char="§"/>
              <a:defRPr sz="1800">
                <a:solidFill>
                  <a:schemeClr val="tx1"/>
                </a:solidFill>
              </a:defRPr>
            </a:lvl3pPr>
            <a:lvl4pPr marL="1491541" indent="-257164">
              <a:buFont typeface="Arial" panose="020B0604020202020204" pitchFamily="34" charset="0"/>
              <a:buChar char="•"/>
              <a:defRPr sz="1621">
                <a:solidFill>
                  <a:schemeClr val="tx1"/>
                </a:solidFill>
              </a:defRPr>
            </a:lvl4pPr>
            <a:lvl5pPr marL="1903002" indent="-257164">
              <a:buFont typeface="Courier New" panose="02070309020205020404" pitchFamily="49" charset="0"/>
              <a:buChar char="o"/>
              <a:defRPr sz="162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8" name="Slide Number Placeholder 2">
            <a:extLst>
              <a:ext uri="{FF2B5EF4-FFF2-40B4-BE49-F238E27FC236}">
                <a16:creationId xmlns:a16="http://schemas.microsoft.com/office/drawing/2014/main" id="{16C005AD-705B-1543-9D5C-A510705EF2A3}"/>
              </a:ext>
            </a:extLst>
          </p:cNvPr>
          <p:cNvSpPr>
            <a:spLocks noGrp="1"/>
          </p:cNvSpPr>
          <p:nvPr>
            <p:ph type="sldNum" sz="quarter" idx="12"/>
          </p:nvPr>
        </p:nvSpPr>
        <p:spPr>
          <a:xfrm>
            <a:off x="9037673" y="6178770"/>
            <a:ext cx="2743200" cy="365125"/>
          </a:xfrm>
        </p:spPr>
        <p:txBody>
          <a:bodyPr/>
          <a:lstStyle>
            <a:lvl1pPr>
              <a:defRPr sz="126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486D739B-9A04-403F-898F-691ACE851E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806" y="6071404"/>
            <a:ext cx="1290905" cy="579856"/>
          </a:xfrm>
          <a:prstGeom prst="rect">
            <a:avLst/>
          </a:prstGeom>
        </p:spPr>
      </p:pic>
    </p:spTree>
    <p:extLst>
      <p:ext uri="{BB962C8B-B14F-4D97-AF65-F5344CB8AC3E}">
        <p14:creationId xmlns:p14="http://schemas.microsoft.com/office/powerpoint/2010/main" val="34513459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_CLICQ! White-Just Tex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4" y="-5729054"/>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5" y="914406"/>
            <a:ext cx="10363201" cy="563524"/>
          </a:xfrm>
        </p:spPr>
        <p:txBody>
          <a:bodyPr anchor="t">
            <a:normAutofit/>
          </a:bodyPr>
          <a:lstStyle>
            <a:lvl1pPr algn="l">
              <a:defRPr sz="2880">
                <a:solidFill>
                  <a:srgbClr val="003296"/>
                </a:solidFill>
              </a:defRPr>
            </a:lvl1pPr>
          </a:lstStyle>
          <a:p>
            <a:r>
              <a:rPr lang="en-US" dirty="0"/>
              <a:t>Title here – Just Text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6"/>
            <a:ext cx="10363200" cy="3881440"/>
          </a:xfrm>
        </p:spPr>
        <p:txBody>
          <a:bodyPr anchor="ctr">
            <a:normAutofit/>
          </a:bodyPr>
          <a:lstStyle>
            <a:lvl1pPr marL="0" indent="0" algn="ctr">
              <a:buFont typeface="Arial" panose="020B0604020202020204" pitchFamily="34" charset="0"/>
              <a:buNone/>
              <a:defRPr sz="2520">
                <a:solidFill>
                  <a:schemeClr val="tx1"/>
                </a:solidFill>
              </a:defRPr>
            </a:lvl1pPr>
            <a:lvl2pPr marL="411460" indent="0">
              <a:buFont typeface="Courier New" panose="02070309020205020404" pitchFamily="49" charset="0"/>
              <a:buNone/>
              <a:defRPr sz="2160"/>
            </a:lvl2pPr>
            <a:lvl3pPr marL="1131514" indent="-308594">
              <a:buFont typeface="Wingdings" pitchFamily="2" charset="2"/>
              <a:buChar char="§"/>
              <a:defRPr sz="1800"/>
            </a:lvl3pPr>
            <a:lvl4pPr marL="1491541" indent="-257164">
              <a:buFont typeface="Arial" panose="020B0604020202020204" pitchFamily="34" charset="0"/>
              <a:buChar char="•"/>
              <a:defRPr sz="1621"/>
            </a:lvl4pPr>
            <a:lvl5pPr marL="1903002" indent="-257164">
              <a:buFont typeface="Courier New" panose="02070309020205020404" pitchFamily="49" charset="0"/>
              <a:buChar char="o"/>
              <a:defRPr sz="1621"/>
            </a:lvl5pPr>
          </a:lstStyle>
          <a:p>
            <a:pPr lvl="0"/>
            <a:r>
              <a:rPr lang="en-US" dirty="0"/>
              <a:t>Information or a quote can go here in the middle.</a:t>
            </a:r>
          </a:p>
        </p:txBody>
      </p:sp>
      <p:sp>
        <p:nvSpPr>
          <p:cNvPr id="12" name="Slide Number Placeholder 2">
            <a:extLst>
              <a:ext uri="{FF2B5EF4-FFF2-40B4-BE49-F238E27FC236}">
                <a16:creationId xmlns:a16="http://schemas.microsoft.com/office/drawing/2014/main" id="{A560D025-24FF-A246-B49D-F88BAD1C2482}"/>
              </a:ext>
            </a:extLst>
          </p:cNvPr>
          <p:cNvSpPr>
            <a:spLocks noGrp="1"/>
          </p:cNvSpPr>
          <p:nvPr>
            <p:ph type="sldNum" sz="quarter" idx="12"/>
          </p:nvPr>
        </p:nvSpPr>
        <p:spPr>
          <a:xfrm>
            <a:off x="9037673" y="6178770"/>
            <a:ext cx="2743200" cy="365125"/>
          </a:xfrm>
        </p:spPr>
        <p:txBody>
          <a:bodyPr/>
          <a:lstStyle>
            <a:lvl1pPr>
              <a:defRPr sz="126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D8DF445D-A118-4555-8C9C-6ADB8E7CF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0962" y="6065220"/>
            <a:ext cx="1275260" cy="572828"/>
          </a:xfrm>
          <a:prstGeom prst="rect">
            <a:avLst/>
          </a:prstGeom>
        </p:spPr>
      </p:pic>
    </p:spTree>
    <p:extLst>
      <p:ext uri="{BB962C8B-B14F-4D97-AF65-F5344CB8AC3E}">
        <p14:creationId xmlns:p14="http://schemas.microsoft.com/office/powerpoint/2010/main" val="17296437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_CLICQ! White-Bullets &amp; Imag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4" y="-5729054"/>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5" y="914406"/>
            <a:ext cx="10363201" cy="563524"/>
          </a:xfrm>
        </p:spPr>
        <p:txBody>
          <a:bodyPr anchor="t">
            <a:normAutofit/>
          </a:bodyPr>
          <a:lstStyle>
            <a:lvl1pPr algn="l">
              <a:defRPr sz="2880">
                <a:solidFill>
                  <a:srgbClr val="003296"/>
                </a:solidFill>
              </a:defRPr>
            </a:lvl1pPr>
          </a:lstStyle>
          <a:p>
            <a:r>
              <a:rPr lang="en-US" dirty="0"/>
              <a:t>Title Here – Bullets and Image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9" y="1743076"/>
            <a:ext cx="4724400" cy="3881440"/>
          </a:xfrm>
        </p:spPr>
        <p:txBody>
          <a:bodyPr anchor="t">
            <a:normAutofit/>
          </a:bodyPr>
          <a:lstStyle>
            <a:lvl1pPr marL="411460" indent="-411460">
              <a:buFont typeface="Arial" panose="020B0604020202020204" pitchFamily="34" charset="0"/>
              <a:buChar char="•"/>
              <a:defRPr sz="2520">
                <a:solidFill>
                  <a:schemeClr val="tx1"/>
                </a:solidFill>
              </a:defRPr>
            </a:lvl1pPr>
            <a:lvl2pPr marL="720054" indent="-308594">
              <a:buFont typeface="Courier New" panose="02070309020205020404" pitchFamily="49" charset="0"/>
              <a:buChar char="o"/>
              <a:defRPr sz="2160">
                <a:solidFill>
                  <a:schemeClr val="tx1"/>
                </a:solidFill>
              </a:defRPr>
            </a:lvl2pPr>
            <a:lvl3pPr marL="1131514" indent="-308594">
              <a:buFont typeface="Wingdings" pitchFamily="2" charset="2"/>
              <a:buChar char="§"/>
              <a:defRPr sz="1800">
                <a:solidFill>
                  <a:schemeClr val="tx1"/>
                </a:solidFill>
              </a:defRPr>
            </a:lvl3pPr>
            <a:lvl4pPr marL="1491541" indent="-257164">
              <a:buFont typeface="Arial" panose="020B0604020202020204" pitchFamily="34" charset="0"/>
              <a:buChar char="•"/>
              <a:defRPr sz="1621">
                <a:solidFill>
                  <a:schemeClr val="tx1"/>
                </a:solidFill>
              </a:defRPr>
            </a:lvl4pPr>
            <a:lvl5pPr marL="1903002" indent="-257164">
              <a:buFont typeface="Courier New" panose="02070309020205020404" pitchFamily="49" charset="0"/>
              <a:buChar char="o"/>
              <a:defRPr sz="162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7" name="Picture Placeholder 2">
            <a:extLst>
              <a:ext uri="{FF2B5EF4-FFF2-40B4-BE49-F238E27FC236}">
                <a16:creationId xmlns:a16="http://schemas.microsoft.com/office/drawing/2014/main" id="{67A3005D-62F0-BF42-831F-C457DB3AA16B}"/>
              </a:ext>
            </a:extLst>
          </p:cNvPr>
          <p:cNvSpPr>
            <a:spLocks noGrp="1"/>
          </p:cNvSpPr>
          <p:nvPr>
            <p:ph type="pic" sz="quarter" idx="20"/>
          </p:nvPr>
        </p:nvSpPr>
        <p:spPr>
          <a:xfrm>
            <a:off x="6554073" y="1743076"/>
            <a:ext cx="4724400" cy="3881440"/>
          </a:xfrm>
          <a:solidFill>
            <a:schemeClr val="tx1">
              <a:alpha val="21000"/>
            </a:schemeClr>
          </a:solidFill>
        </p:spPr>
        <p:txBody>
          <a:bodyPr/>
          <a:lstStyle>
            <a:lvl1pPr marL="0" marR="0" indent="0" algn="ctr" defTabSz="822919" rtl="0" eaLnBrk="1" fontAlgn="auto" latinLnBrk="0" hangingPunct="1">
              <a:lnSpc>
                <a:spcPct val="90000"/>
              </a:lnSpc>
              <a:spcBef>
                <a:spcPts val="901"/>
              </a:spcBef>
              <a:spcAft>
                <a:spcPts val="0"/>
              </a:spcAft>
              <a:buClrTx/>
              <a:buSzTx/>
              <a:buFontTx/>
              <a:buNone/>
              <a:tabLst/>
              <a:defRPr>
                <a:solidFill>
                  <a:schemeClr val="tx1"/>
                </a:solidFill>
              </a:defRPr>
            </a:lvl1pPr>
          </a:lstStyle>
          <a:p>
            <a:pPr marL="0" marR="0" lvl="0" indent="0" algn="l" defTabSz="822919" rtl="0" eaLnBrk="1" fontAlgn="auto" latinLnBrk="0" hangingPunct="1">
              <a:lnSpc>
                <a:spcPct val="90000"/>
              </a:lnSpc>
              <a:spcBef>
                <a:spcPts val="901"/>
              </a:spcBef>
              <a:spcAft>
                <a:spcPts val="0"/>
              </a:spcAft>
              <a:buClrTx/>
              <a:buSzTx/>
              <a:buFontTx/>
              <a:buNone/>
              <a:tabLst/>
              <a:defRPr/>
            </a:pPr>
            <a:r>
              <a:rPr lang="en-US"/>
              <a:t>Click icon to add picture</a:t>
            </a:r>
            <a:endParaRPr lang="en-US" dirty="0"/>
          </a:p>
        </p:txBody>
      </p:sp>
      <p:sp>
        <p:nvSpPr>
          <p:cNvPr id="14" name="Slide Number Placeholder 2">
            <a:extLst>
              <a:ext uri="{FF2B5EF4-FFF2-40B4-BE49-F238E27FC236}">
                <a16:creationId xmlns:a16="http://schemas.microsoft.com/office/drawing/2014/main" id="{648C53C8-6786-A449-BE78-4A0F4C831366}"/>
              </a:ext>
            </a:extLst>
          </p:cNvPr>
          <p:cNvSpPr>
            <a:spLocks noGrp="1"/>
          </p:cNvSpPr>
          <p:nvPr>
            <p:ph type="sldNum" sz="quarter" idx="21"/>
          </p:nvPr>
        </p:nvSpPr>
        <p:spPr>
          <a:xfrm>
            <a:off x="9037673" y="6262689"/>
            <a:ext cx="2743200" cy="365125"/>
          </a:xfrm>
        </p:spPr>
        <p:txBody>
          <a:bodyPr/>
          <a:lstStyle>
            <a:lvl1pPr>
              <a:defRPr sz="126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6BDBB4C8-78A3-476E-8AFA-3C56FFD6A0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3160" y="6181481"/>
            <a:ext cx="1174440" cy="527542"/>
          </a:xfrm>
          <a:prstGeom prst="rect">
            <a:avLst/>
          </a:prstGeom>
        </p:spPr>
      </p:pic>
    </p:spTree>
    <p:extLst>
      <p:ext uri="{BB962C8B-B14F-4D97-AF65-F5344CB8AC3E}">
        <p14:creationId xmlns:p14="http://schemas.microsoft.com/office/powerpoint/2010/main" val="111686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LICQ!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1219139" rtl="0" eaLnBrk="1" latinLnBrk="0" hangingPunct="1">
              <a:lnSpc>
                <a:spcPct val="85000"/>
              </a:lnSpc>
              <a:spcBef>
                <a:spcPts val="0"/>
              </a:spcBef>
              <a:spcAft>
                <a:spcPts val="1600"/>
              </a:spcAft>
              <a:buNone/>
              <a:defRPr lang="en-US" sz="3200" b="1" kern="1200" dirty="0">
                <a:solidFill>
                  <a:schemeClr val="tx2"/>
                </a:solidFill>
                <a:effectLst/>
                <a:latin typeface="+mj-lt"/>
                <a:ea typeface="+mj-ea"/>
                <a:cs typeface="+mj-cs"/>
              </a:defRPr>
            </a:lvl1pPr>
          </a:lstStyle>
          <a:p>
            <a:r>
              <a:rPr lang="en-US"/>
              <a:t>Click to edit </a:t>
            </a:r>
            <a:br>
              <a:rPr lang="en-US"/>
            </a:br>
            <a:r>
              <a:rPr lang="en-US"/>
              <a:t>Master title style</a:t>
            </a:r>
          </a:p>
        </p:txBody>
      </p:sp>
      <p:sp>
        <p:nvSpPr>
          <p:cNvPr id="38" name="Rectangle 37"/>
          <p:cNvSpPr/>
          <p:nvPr/>
        </p:nvSpPr>
        <p:spPr>
          <a:xfrm rot="5400000">
            <a:off x="-277447" y="277453"/>
            <a:ext cx="1132417" cy="577519"/>
          </a:xfrm>
          <a:prstGeom prst="rect">
            <a:avLst/>
          </a:prstGeom>
          <a:solidFill>
            <a:schemeClr val="accent1"/>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Tree>
    <p:extLst>
      <p:ext uri="{BB962C8B-B14F-4D97-AF65-F5344CB8AC3E}">
        <p14:creationId xmlns:p14="http://schemas.microsoft.com/office/powerpoint/2010/main" val="17380876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LICQ! White-Bullets &amp; Char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4" y="-5729054"/>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5" y="914406"/>
            <a:ext cx="10363201" cy="563524"/>
          </a:xfrm>
        </p:spPr>
        <p:txBody>
          <a:bodyPr anchor="t">
            <a:normAutofit/>
          </a:bodyPr>
          <a:lstStyle>
            <a:lvl1pPr algn="l">
              <a:defRPr sz="2880">
                <a:solidFill>
                  <a:srgbClr val="003296"/>
                </a:solidFill>
              </a:defRPr>
            </a:lvl1pPr>
          </a:lstStyle>
          <a:p>
            <a:r>
              <a:rPr lang="en-US" dirty="0"/>
              <a:t>Title Here – Bullets and Chart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hart Placeholder 7">
            <a:extLst>
              <a:ext uri="{FF2B5EF4-FFF2-40B4-BE49-F238E27FC236}">
                <a16:creationId xmlns:a16="http://schemas.microsoft.com/office/drawing/2014/main" id="{803ED863-68C1-4147-905D-3853161920E0}"/>
              </a:ext>
            </a:extLst>
          </p:cNvPr>
          <p:cNvSpPr>
            <a:spLocks noGrp="1"/>
          </p:cNvSpPr>
          <p:nvPr>
            <p:ph type="chart" sz="quarter" idx="11"/>
          </p:nvPr>
        </p:nvSpPr>
        <p:spPr>
          <a:xfrm>
            <a:off x="6553203" y="1743076"/>
            <a:ext cx="4724400" cy="3881440"/>
          </a:xfrm>
        </p:spPr>
        <p:txBody>
          <a:bodyPr anchor="ctr"/>
          <a:lstStyle>
            <a:lvl1pPr algn="ctr">
              <a:defRPr>
                <a:solidFill>
                  <a:schemeClr val="tx1"/>
                </a:solidFill>
              </a:defRPr>
            </a:lvl1pPr>
          </a:lstStyle>
          <a:p>
            <a:r>
              <a:rPr lang="en-US"/>
              <a:t>Click icon to add chart</a:t>
            </a:r>
            <a:endParaRPr lang="en-US" dirty="0"/>
          </a:p>
        </p:txBody>
      </p: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9" y="1743076"/>
            <a:ext cx="4724400" cy="3881440"/>
          </a:xfrm>
        </p:spPr>
        <p:txBody>
          <a:bodyPr anchor="t">
            <a:normAutofit/>
          </a:bodyPr>
          <a:lstStyle>
            <a:lvl1pPr marL="411460" indent="-411460">
              <a:buFont typeface="Arial" panose="020B0604020202020204" pitchFamily="34" charset="0"/>
              <a:buChar char="•"/>
              <a:defRPr sz="2520">
                <a:solidFill>
                  <a:schemeClr val="tx1"/>
                </a:solidFill>
              </a:defRPr>
            </a:lvl1pPr>
            <a:lvl2pPr marL="720054" indent="-308594">
              <a:buFont typeface="Courier New" panose="02070309020205020404" pitchFamily="49" charset="0"/>
              <a:buChar char="o"/>
              <a:defRPr sz="2160">
                <a:solidFill>
                  <a:schemeClr val="tx1"/>
                </a:solidFill>
              </a:defRPr>
            </a:lvl2pPr>
            <a:lvl3pPr marL="1131514" indent="-308594">
              <a:buFont typeface="Wingdings" pitchFamily="2" charset="2"/>
              <a:buChar char="§"/>
              <a:defRPr sz="1800">
                <a:solidFill>
                  <a:schemeClr val="tx1"/>
                </a:solidFill>
              </a:defRPr>
            </a:lvl3pPr>
            <a:lvl4pPr marL="1491541" indent="-257164">
              <a:buFont typeface="Arial" panose="020B0604020202020204" pitchFamily="34" charset="0"/>
              <a:buChar char="•"/>
              <a:defRPr sz="1621">
                <a:solidFill>
                  <a:schemeClr val="tx1"/>
                </a:solidFill>
              </a:defRPr>
            </a:lvl4pPr>
            <a:lvl5pPr marL="1903002" indent="-257164">
              <a:buFont typeface="Courier New" panose="02070309020205020404" pitchFamily="49" charset="0"/>
              <a:buChar char="o"/>
              <a:defRPr sz="162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5" name="Slide Number Placeholder 2">
            <a:extLst>
              <a:ext uri="{FF2B5EF4-FFF2-40B4-BE49-F238E27FC236}">
                <a16:creationId xmlns:a16="http://schemas.microsoft.com/office/drawing/2014/main" id="{2D6D9889-814E-8E49-BB47-5B650AD58051}"/>
              </a:ext>
            </a:extLst>
          </p:cNvPr>
          <p:cNvSpPr>
            <a:spLocks noGrp="1"/>
          </p:cNvSpPr>
          <p:nvPr>
            <p:ph type="sldNum" sz="quarter" idx="13"/>
          </p:nvPr>
        </p:nvSpPr>
        <p:spPr>
          <a:xfrm>
            <a:off x="9037673" y="6178770"/>
            <a:ext cx="2743200" cy="365125"/>
          </a:xfrm>
        </p:spPr>
        <p:txBody>
          <a:bodyPr/>
          <a:lstStyle>
            <a:lvl1pPr>
              <a:defRPr sz="126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7861281D-07F8-4B4C-AF54-6DDCEB3221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1817" y="6094810"/>
            <a:ext cx="1186689" cy="533044"/>
          </a:xfrm>
          <a:prstGeom prst="rect">
            <a:avLst/>
          </a:prstGeom>
        </p:spPr>
      </p:pic>
    </p:spTree>
    <p:extLst>
      <p:ext uri="{BB962C8B-B14F-4D97-AF65-F5344CB8AC3E}">
        <p14:creationId xmlns:p14="http://schemas.microsoft.com/office/powerpoint/2010/main" val="5758540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LICQ! Image+Content">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ABA5A3A-4691-2C48-8C4C-1050F03685DE}"/>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4AFB4441-9DFA-5F45-962A-81DB39761403}"/>
              </a:ext>
            </a:extLst>
          </p:cNvPr>
          <p:cNvSpPr>
            <a:spLocks noGrp="1"/>
          </p:cNvSpPr>
          <p:nvPr>
            <p:ph type="ctrTitle" hasCustomPrompt="1"/>
          </p:nvPr>
        </p:nvSpPr>
        <p:spPr>
          <a:xfrm>
            <a:off x="6553202" y="934426"/>
            <a:ext cx="4724401" cy="563524"/>
          </a:xfrm>
        </p:spPr>
        <p:txBody>
          <a:bodyPr anchor="t">
            <a:normAutofit/>
          </a:bodyPr>
          <a:lstStyle>
            <a:lvl1pPr algn="l">
              <a:defRPr sz="2880">
                <a:solidFill>
                  <a:srgbClr val="003296"/>
                </a:solidFill>
              </a:defRPr>
            </a:lvl1pPr>
          </a:lstStyle>
          <a:p>
            <a:r>
              <a:rPr lang="en-US" dirty="0"/>
              <a:t>Title Area - Alternate </a:t>
            </a:r>
          </a:p>
        </p:txBody>
      </p:sp>
      <p:sp>
        <p:nvSpPr>
          <p:cNvPr id="19" name="Rectangle 18">
            <a:extLst>
              <a:ext uri="{FF2B5EF4-FFF2-40B4-BE49-F238E27FC236}">
                <a16:creationId xmlns:a16="http://schemas.microsoft.com/office/drawing/2014/main" id="{2E93C2AF-011C-8044-9429-C33BADE417FE}"/>
              </a:ext>
            </a:extLst>
          </p:cNvPr>
          <p:cNvSpPr/>
          <p:nvPr/>
        </p:nvSpPr>
        <p:spPr>
          <a:xfrm>
            <a:off x="3" y="0"/>
            <a:ext cx="457200" cy="6868756"/>
          </a:xfrm>
          <a:prstGeom prst="rect">
            <a:avLst/>
          </a:prstGeom>
          <a:gradFill>
            <a:gsLst>
              <a:gs pos="20000">
                <a:schemeClr val="accent1">
                  <a:lumMod val="75000"/>
                </a:schemeClr>
              </a:gs>
              <a:gs pos="100000">
                <a:srgbClr val="F4D72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1"/>
          </a:p>
        </p:txBody>
      </p:sp>
      <p:sp>
        <p:nvSpPr>
          <p:cNvPr id="3" name="Picture Placeholder 2">
            <a:extLst>
              <a:ext uri="{FF2B5EF4-FFF2-40B4-BE49-F238E27FC236}">
                <a16:creationId xmlns:a16="http://schemas.microsoft.com/office/drawing/2014/main" id="{235EC2E8-2543-4649-8D59-623D57F87097}"/>
              </a:ext>
            </a:extLst>
          </p:cNvPr>
          <p:cNvSpPr>
            <a:spLocks noGrp="1"/>
          </p:cNvSpPr>
          <p:nvPr>
            <p:ph type="pic" sz="quarter" idx="12"/>
          </p:nvPr>
        </p:nvSpPr>
        <p:spPr>
          <a:xfrm>
            <a:off x="457202" y="0"/>
            <a:ext cx="5270500" cy="6858000"/>
          </a:xfrm>
          <a:solidFill>
            <a:schemeClr val="tx1">
              <a:alpha val="20000"/>
            </a:schemeClr>
          </a:solidFill>
          <a:ln>
            <a:noFill/>
          </a:ln>
        </p:spPr>
        <p:txBody>
          <a:bodyPr/>
          <a:lstStyle>
            <a:lvl1pPr marL="0" marR="0" indent="0" algn="l" defTabSz="822919" rtl="0" eaLnBrk="1" fontAlgn="auto" latinLnBrk="0" hangingPunct="1">
              <a:lnSpc>
                <a:spcPct val="90000"/>
              </a:lnSpc>
              <a:spcBef>
                <a:spcPts val="901"/>
              </a:spcBef>
              <a:spcAft>
                <a:spcPts val="0"/>
              </a:spcAft>
              <a:buClrTx/>
              <a:buSzTx/>
              <a:buFontTx/>
              <a:buNone/>
              <a:tabLst/>
              <a:defRPr>
                <a:solidFill>
                  <a:schemeClr val="tx1"/>
                </a:solidFill>
              </a:defRPr>
            </a:lvl1pPr>
          </a:lstStyle>
          <a:p>
            <a:pPr marL="0" marR="0" lvl="0" indent="0" algn="l" defTabSz="822919" rtl="0" eaLnBrk="1" fontAlgn="auto" latinLnBrk="0" hangingPunct="1">
              <a:lnSpc>
                <a:spcPct val="90000"/>
              </a:lnSpc>
              <a:spcBef>
                <a:spcPts val="901"/>
              </a:spcBef>
              <a:spcAft>
                <a:spcPts val="0"/>
              </a:spcAft>
              <a:buClrTx/>
              <a:buSzTx/>
              <a:buFontTx/>
              <a:buNone/>
              <a:tabLst/>
              <a:defRPr/>
            </a:pPr>
            <a:r>
              <a:rPr lang="en-US"/>
              <a:t>Click icon to add picture</a:t>
            </a:r>
            <a:endParaRPr lang="en-US" dirty="0"/>
          </a:p>
        </p:txBody>
      </p:sp>
      <p:sp>
        <p:nvSpPr>
          <p:cNvPr id="9" name="Text Placeholder 5">
            <a:extLst>
              <a:ext uri="{FF2B5EF4-FFF2-40B4-BE49-F238E27FC236}">
                <a16:creationId xmlns:a16="http://schemas.microsoft.com/office/drawing/2014/main" id="{E7D05C2A-A64D-3645-BAEB-CFB7B8B8D869}"/>
              </a:ext>
            </a:extLst>
          </p:cNvPr>
          <p:cNvSpPr>
            <a:spLocks noGrp="1"/>
          </p:cNvSpPr>
          <p:nvPr>
            <p:ph type="body" sz="quarter" idx="13" hasCustomPrompt="1"/>
          </p:nvPr>
        </p:nvSpPr>
        <p:spPr>
          <a:xfrm>
            <a:off x="6566452" y="1743076"/>
            <a:ext cx="4724400" cy="3881440"/>
          </a:xfrm>
        </p:spPr>
        <p:txBody>
          <a:bodyPr anchor="t">
            <a:normAutofit/>
          </a:bodyPr>
          <a:lstStyle>
            <a:lvl1pPr marL="411460" indent="-411460">
              <a:buFont typeface="Arial" panose="020B0604020202020204" pitchFamily="34" charset="0"/>
              <a:buChar char="•"/>
              <a:defRPr sz="2520">
                <a:solidFill>
                  <a:schemeClr val="tx1"/>
                </a:solidFill>
              </a:defRPr>
            </a:lvl1pPr>
            <a:lvl2pPr marL="720054" indent="-308594">
              <a:buFont typeface="Courier New" panose="02070309020205020404" pitchFamily="49" charset="0"/>
              <a:buChar char="o"/>
              <a:defRPr sz="2160">
                <a:solidFill>
                  <a:schemeClr val="tx1"/>
                </a:solidFill>
              </a:defRPr>
            </a:lvl2pPr>
            <a:lvl3pPr marL="1131514" indent="-308594">
              <a:buFont typeface="Wingdings" pitchFamily="2" charset="2"/>
              <a:buChar char="§"/>
              <a:defRPr sz="1800">
                <a:solidFill>
                  <a:schemeClr val="tx1"/>
                </a:solidFill>
              </a:defRPr>
            </a:lvl3pPr>
            <a:lvl4pPr marL="1491541" indent="-257164">
              <a:buFont typeface="Arial" panose="020B0604020202020204" pitchFamily="34" charset="0"/>
              <a:buChar char="•"/>
              <a:defRPr sz="1621">
                <a:solidFill>
                  <a:schemeClr val="tx1"/>
                </a:solidFill>
              </a:defRPr>
            </a:lvl4pPr>
            <a:lvl5pPr marL="1903002" indent="-257164">
              <a:buFont typeface="Courier New" panose="02070309020205020404" pitchFamily="49" charset="0"/>
              <a:buChar char="o"/>
              <a:defRPr sz="162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1" name="Slide Number Placeholder 2">
            <a:extLst>
              <a:ext uri="{FF2B5EF4-FFF2-40B4-BE49-F238E27FC236}">
                <a16:creationId xmlns:a16="http://schemas.microsoft.com/office/drawing/2014/main" id="{4D5B6E44-9321-7345-A9CE-4D885F65602D}"/>
              </a:ext>
            </a:extLst>
          </p:cNvPr>
          <p:cNvSpPr>
            <a:spLocks noGrp="1"/>
          </p:cNvSpPr>
          <p:nvPr>
            <p:ph type="sldNum" sz="quarter" idx="14"/>
          </p:nvPr>
        </p:nvSpPr>
        <p:spPr>
          <a:xfrm>
            <a:off x="9037673" y="6178770"/>
            <a:ext cx="2743200" cy="365125"/>
          </a:xfrm>
        </p:spPr>
        <p:txBody>
          <a:bodyPr/>
          <a:lstStyle>
            <a:lvl1pPr>
              <a:defRPr sz="126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FC236C83-05D4-4D44-A5F1-B24CAA5DE1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5221" y="6092220"/>
            <a:ext cx="1198227" cy="538225"/>
          </a:xfrm>
          <a:prstGeom prst="rect">
            <a:avLst/>
          </a:prstGeom>
        </p:spPr>
      </p:pic>
    </p:spTree>
    <p:extLst>
      <p:ext uri="{BB962C8B-B14F-4D97-AF65-F5344CB8AC3E}">
        <p14:creationId xmlns:p14="http://schemas.microsoft.com/office/powerpoint/2010/main" val="3599429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LICQ! Image+Steps">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1438DF6-DB6E-9241-ADB6-D020994F88B8}"/>
              </a:ext>
            </a:extLst>
          </p:cNvPr>
          <p:cNvSpPr>
            <a:spLocks noGrp="1"/>
          </p:cNvSpPr>
          <p:nvPr>
            <p:ph type="body" sz="quarter" idx="12" hasCustomPrompt="1"/>
          </p:nvPr>
        </p:nvSpPr>
        <p:spPr>
          <a:xfrm>
            <a:off x="1244575" y="2200898"/>
            <a:ext cx="18288" cy="3271624"/>
          </a:xfrm>
          <a:prstGeom prst="rect">
            <a:avLst/>
          </a:prstGeom>
          <a:solidFill>
            <a:schemeClr val="accent3"/>
          </a:solidFill>
        </p:spPr>
        <p:txBody>
          <a:bodyPr/>
          <a:lstStyle>
            <a:lvl1pPr marL="0" indent="0">
              <a:buNone/>
              <a:defRPr/>
            </a:lvl1pPr>
          </a:lstStyle>
          <a:p>
            <a:pPr lvl="0"/>
            <a:r>
              <a:rPr lang="en-US"/>
              <a:t> </a:t>
            </a:r>
          </a:p>
        </p:txBody>
      </p: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6"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522C05A-A49F-F549-8EEE-2732FAE79548}"/>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9CF4D8F-53B0-C741-9F8E-A6E705679F52}"/>
              </a:ext>
            </a:extLst>
          </p:cNvPr>
          <p:cNvSpPr>
            <a:spLocks noGrp="1"/>
          </p:cNvSpPr>
          <p:nvPr>
            <p:ph type="body" sz="quarter" idx="11" hasCustomPrompt="1"/>
          </p:nvPr>
        </p:nvSpPr>
        <p:spPr>
          <a:xfrm>
            <a:off x="914404" y="1901341"/>
            <a:ext cx="660347" cy="660347"/>
          </a:xfrm>
          <a:prstGeom prst="ellipse">
            <a:avLst/>
          </a:prstGeom>
          <a:solidFill>
            <a:schemeClr val="bg1"/>
          </a:solidFill>
          <a:ln w="19050">
            <a:solidFill>
              <a:schemeClr val="accent1">
                <a:lumMod val="60000"/>
                <a:lumOff val="40000"/>
              </a:schemeClr>
            </a:solidFill>
          </a:ln>
        </p:spPr>
        <p:txBody>
          <a:bodyPr anchor="b"/>
          <a:lstStyle>
            <a:lvl2pPr marL="11430" indent="0" algn="ctr">
              <a:buNone/>
              <a:tabLst/>
              <a:defRPr>
                <a:solidFill>
                  <a:schemeClr val="accent1">
                    <a:lumMod val="60000"/>
                    <a:lumOff val="40000"/>
                  </a:schemeClr>
                </a:solidFill>
              </a:defRPr>
            </a:lvl2pPr>
          </a:lstStyle>
          <a:p>
            <a:pPr lvl="1"/>
            <a:r>
              <a:rPr lang="en-US"/>
              <a:t> </a:t>
            </a:r>
          </a:p>
        </p:txBody>
      </p:sp>
      <p:sp>
        <p:nvSpPr>
          <p:cNvPr id="18" name="Text Placeholder 4">
            <a:extLst>
              <a:ext uri="{FF2B5EF4-FFF2-40B4-BE49-F238E27FC236}">
                <a16:creationId xmlns:a16="http://schemas.microsoft.com/office/drawing/2014/main" id="{D52E452A-B5A1-0E48-8D1F-BFCDCFF4693A}"/>
              </a:ext>
            </a:extLst>
          </p:cNvPr>
          <p:cNvSpPr>
            <a:spLocks noGrp="1"/>
          </p:cNvSpPr>
          <p:nvPr>
            <p:ph type="body" sz="quarter" idx="13" hasCustomPrompt="1"/>
          </p:nvPr>
        </p:nvSpPr>
        <p:spPr>
          <a:xfrm>
            <a:off x="914404" y="2825167"/>
            <a:ext cx="660347" cy="660347"/>
          </a:xfrm>
          <a:prstGeom prst="ellipse">
            <a:avLst/>
          </a:prstGeom>
          <a:solidFill>
            <a:schemeClr val="bg1"/>
          </a:solidFill>
          <a:ln w="19050">
            <a:solidFill>
              <a:schemeClr val="accent1">
                <a:lumMod val="60000"/>
                <a:lumOff val="40000"/>
              </a:schemeClr>
            </a:solidFill>
          </a:ln>
        </p:spPr>
        <p:txBody>
          <a:bodyPr anchor="b"/>
          <a:lstStyle>
            <a:lvl2pPr marL="11430" indent="0" algn="ctr">
              <a:buNone/>
              <a:tabLst/>
              <a:defRPr>
                <a:solidFill>
                  <a:schemeClr val="accent1">
                    <a:lumMod val="60000"/>
                    <a:lumOff val="40000"/>
                  </a:schemeClr>
                </a:solidFill>
              </a:defRPr>
            </a:lvl2pPr>
          </a:lstStyle>
          <a:p>
            <a:pPr lvl="1"/>
            <a:r>
              <a:rPr lang="en-US"/>
              <a:t> </a:t>
            </a:r>
          </a:p>
        </p:txBody>
      </p:sp>
      <p:sp>
        <p:nvSpPr>
          <p:cNvPr id="19" name="Text Placeholder 4">
            <a:extLst>
              <a:ext uri="{FF2B5EF4-FFF2-40B4-BE49-F238E27FC236}">
                <a16:creationId xmlns:a16="http://schemas.microsoft.com/office/drawing/2014/main" id="{450A6E0E-AE92-BE4C-BD96-A472FEDC484A}"/>
              </a:ext>
            </a:extLst>
          </p:cNvPr>
          <p:cNvSpPr>
            <a:spLocks noGrp="1"/>
          </p:cNvSpPr>
          <p:nvPr>
            <p:ph type="body" sz="quarter" idx="14" hasCustomPrompt="1"/>
          </p:nvPr>
        </p:nvSpPr>
        <p:spPr>
          <a:xfrm>
            <a:off x="914404" y="3833834"/>
            <a:ext cx="660347" cy="660347"/>
          </a:xfrm>
          <a:prstGeom prst="ellipse">
            <a:avLst/>
          </a:prstGeom>
          <a:solidFill>
            <a:schemeClr val="bg1"/>
          </a:solidFill>
          <a:ln w="19050">
            <a:solidFill>
              <a:schemeClr val="accent1">
                <a:lumMod val="60000"/>
                <a:lumOff val="40000"/>
              </a:schemeClr>
            </a:solidFill>
          </a:ln>
        </p:spPr>
        <p:txBody>
          <a:bodyPr anchor="b"/>
          <a:lstStyle>
            <a:lvl2pPr marL="11430" indent="0" algn="ctr">
              <a:buNone/>
              <a:tabLst/>
              <a:defRPr>
                <a:solidFill>
                  <a:schemeClr val="accent1">
                    <a:lumMod val="60000"/>
                    <a:lumOff val="40000"/>
                  </a:schemeClr>
                </a:solidFill>
              </a:defRPr>
            </a:lvl2pPr>
          </a:lstStyle>
          <a:p>
            <a:pPr lvl="1"/>
            <a:r>
              <a:rPr lang="en-US"/>
              <a:t> </a:t>
            </a:r>
          </a:p>
        </p:txBody>
      </p:sp>
      <p:sp>
        <p:nvSpPr>
          <p:cNvPr id="22" name="Text Placeholder 4">
            <a:extLst>
              <a:ext uri="{FF2B5EF4-FFF2-40B4-BE49-F238E27FC236}">
                <a16:creationId xmlns:a16="http://schemas.microsoft.com/office/drawing/2014/main" id="{81F26DE1-166D-CC4B-89C4-D24593948241}"/>
              </a:ext>
            </a:extLst>
          </p:cNvPr>
          <p:cNvSpPr>
            <a:spLocks noGrp="1"/>
          </p:cNvSpPr>
          <p:nvPr>
            <p:ph type="body" sz="quarter" idx="15" hasCustomPrompt="1"/>
          </p:nvPr>
        </p:nvSpPr>
        <p:spPr>
          <a:xfrm>
            <a:off x="914404" y="4842502"/>
            <a:ext cx="660347" cy="660347"/>
          </a:xfrm>
          <a:prstGeom prst="ellipse">
            <a:avLst/>
          </a:prstGeom>
          <a:solidFill>
            <a:schemeClr val="bg1"/>
          </a:solidFill>
          <a:ln w="19050">
            <a:solidFill>
              <a:schemeClr val="accent1">
                <a:lumMod val="60000"/>
                <a:lumOff val="40000"/>
              </a:schemeClr>
            </a:solidFill>
          </a:ln>
        </p:spPr>
        <p:txBody>
          <a:bodyPr anchor="b"/>
          <a:lstStyle>
            <a:lvl2pPr marL="11430" indent="0" algn="ctr">
              <a:buNone/>
              <a:tabLst/>
              <a:defRPr>
                <a:solidFill>
                  <a:schemeClr val="accent1">
                    <a:lumMod val="60000"/>
                    <a:lumOff val="40000"/>
                  </a:schemeClr>
                </a:solidFill>
              </a:defRPr>
            </a:lvl2pPr>
          </a:lstStyle>
          <a:p>
            <a:pPr lvl="1"/>
            <a:r>
              <a:rPr lang="en-US"/>
              <a:t> </a:t>
            </a:r>
          </a:p>
        </p:txBody>
      </p:sp>
      <p:sp>
        <p:nvSpPr>
          <p:cNvPr id="28" name="Title 1">
            <a:extLst>
              <a:ext uri="{FF2B5EF4-FFF2-40B4-BE49-F238E27FC236}">
                <a16:creationId xmlns:a16="http://schemas.microsoft.com/office/drawing/2014/main" id="{E4E157B6-08A4-0848-989E-7A1F3D0E3D33}"/>
              </a:ext>
            </a:extLst>
          </p:cNvPr>
          <p:cNvSpPr>
            <a:spLocks noGrp="1"/>
          </p:cNvSpPr>
          <p:nvPr>
            <p:ph type="ctrTitle" hasCustomPrompt="1"/>
          </p:nvPr>
        </p:nvSpPr>
        <p:spPr>
          <a:xfrm>
            <a:off x="914405" y="914406"/>
            <a:ext cx="10363201" cy="563524"/>
          </a:xfrm>
        </p:spPr>
        <p:txBody>
          <a:bodyPr anchor="t">
            <a:normAutofit/>
          </a:bodyPr>
          <a:lstStyle>
            <a:lvl1pPr algn="l">
              <a:defRPr sz="2880">
                <a:solidFill>
                  <a:srgbClr val="003296"/>
                </a:solidFill>
              </a:defRPr>
            </a:lvl1pPr>
          </a:lstStyle>
          <a:p>
            <a:r>
              <a:rPr lang="en-US" dirty="0"/>
              <a:t>Title here - Alternate</a:t>
            </a:r>
          </a:p>
        </p:txBody>
      </p:sp>
      <p:sp>
        <p:nvSpPr>
          <p:cNvPr id="31" name="Text Placeholder 5">
            <a:extLst>
              <a:ext uri="{FF2B5EF4-FFF2-40B4-BE49-F238E27FC236}">
                <a16:creationId xmlns:a16="http://schemas.microsoft.com/office/drawing/2014/main" id="{A9E4364B-9B23-274F-B482-B585C1BE2503}"/>
              </a:ext>
            </a:extLst>
          </p:cNvPr>
          <p:cNvSpPr>
            <a:spLocks noGrp="1"/>
          </p:cNvSpPr>
          <p:nvPr>
            <p:ph type="body" sz="quarter" idx="16" hasCustomPrompt="1"/>
          </p:nvPr>
        </p:nvSpPr>
        <p:spPr>
          <a:xfrm>
            <a:off x="1778000" y="1949755"/>
            <a:ext cx="3860800" cy="563515"/>
          </a:xfrm>
        </p:spPr>
        <p:txBody>
          <a:bodyPr anchor="t">
            <a:normAutofit/>
          </a:bodyPr>
          <a:lstStyle>
            <a:lvl1pPr marL="0" indent="0">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Bulleted List</a:t>
            </a:r>
          </a:p>
        </p:txBody>
      </p:sp>
      <p:sp>
        <p:nvSpPr>
          <p:cNvPr id="32" name="Text Placeholder 5">
            <a:extLst>
              <a:ext uri="{FF2B5EF4-FFF2-40B4-BE49-F238E27FC236}">
                <a16:creationId xmlns:a16="http://schemas.microsoft.com/office/drawing/2014/main" id="{A8C8569C-08E7-AA49-94CA-8CDF3B025995}"/>
              </a:ext>
            </a:extLst>
          </p:cNvPr>
          <p:cNvSpPr>
            <a:spLocks noGrp="1"/>
          </p:cNvSpPr>
          <p:nvPr>
            <p:ph type="body" sz="quarter" idx="17" hasCustomPrompt="1"/>
          </p:nvPr>
        </p:nvSpPr>
        <p:spPr>
          <a:xfrm>
            <a:off x="1778000" y="2864155"/>
            <a:ext cx="3860800" cy="563515"/>
          </a:xfrm>
        </p:spPr>
        <p:txBody>
          <a:bodyPr anchor="t">
            <a:normAutofit/>
          </a:bodyPr>
          <a:lstStyle>
            <a:lvl1pPr marL="0" indent="0">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Bulleted List</a:t>
            </a:r>
          </a:p>
        </p:txBody>
      </p:sp>
      <p:sp>
        <p:nvSpPr>
          <p:cNvPr id="33" name="Text Placeholder 5">
            <a:extLst>
              <a:ext uri="{FF2B5EF4-FFF2-40B4-BE49-F238E27FC236}">
                <a16:creationId xmlns:a16="http://schemas.microsoft.com/office/drawing/2014/main" id="{D04AA3E8-8D6B-6B4E-BDC0-21D53245B216}"/>
              </a:ext>
            </a:extLst>
          </p:cNvPr>
          <p:cNvSpPr>
            <a:spLocks noGrp="1"/>
          </p:cNvSpPr>
          <p:nvPr>
            <p:ph type="body" sz="quarter" idx="18" hasCustomPrompt="1"/>
          </p:nvPr>
        </p:nvSpPr>
        <p:spPr>
          <a:xfrm>
            <a:off x="1778000" y="3854755"/>
            <a:ext cx="3860800" cy="563515"/>
          </a:xfrm>
        </p:spPr>
        <p:txBody>
          <a:bodyPr anchor="t">
            <a:normAutofit/>
          </a:bodyPr>
          <a:lstStyle>
            <a:lvl1pPr marL="0" indent="0">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Bulleted List</a:t>
            </a:r>
          </a:p>
        </p:txBody>
      </p:sp>
      <p:sp>
        <p:nvSpPr>
          <p:cNvPr id="34" name="Text Placeholder 5">
            <a:extLst>
              <a:ext uri="{FF2B5EF4-FFF2-40B4-BE49-F238E27FC236}">
                <a16:creationId xmlns:a16="http://schemas.microsoft.com/office/drawing/2014/main" id="{2DC318DB-5124-C34F-947C-F5DC04653820}"/>
              </a:ext>
            </a:extLst>
          </p:cNvPr>
          <p:cNvSpPr>
            <a:spLocks noGrp="1"/>
          </p:cNvSpPr>
          <p:nvPr>
            <p:ph type="body" sz="quarter" idx="19" hasCustomPrompt="1"/>
          </p:nvPr>
        </p:nvSpPr>
        <p:spPr>
          <a:xfrm>
            <a:off x="1778000" y="4870756"/>
            <a:ext cx="3860800" cy="563515"/>
          </a:xfrm>
        </p:spPr>
        <p:txBody>
          <a:bodyPr anchor="t">
            <a:normAutofit/>
          </a:bodyPr>
          <a:lstStyle>
            <a:lvl1pPr marL="0" indent="0">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Bulleted List</a:t>
            </a:r>
          </a:p>
        </p:txBody>
      </p:sp>
      <p:sp>
        <p:nvSpPr>
          <p:cNvPr id="3" name="Picture Placeholder 2">
            <a:extLst>
              <a:ext uri="{FF2B5EF4-FFF2-40B4-BE49-F238E27FC236}">
                <a16:creationId xmlns:a16="http://schemas.microsoft.com/office/drawing/2014/main" id="{0633D53B-2ADB-D445-B797-B54A664DE5A6}"/>
              </a:ext>
            </a:extLst>
          </p:cNvPr>
          <p:cNvSpPr>
            <a:spLocks noGrp="1"/>
          </p:cNvSpPr>
          <p:nvPr>
            <p:ph type="pic" sz="quarter" idx="20"/>
          </p:nvPr>
        </p:nvSpPr>
        <p:spPr>
          <a:xfrm>
            <a:off x="6096000" y="-6350"/>
            <a:ext cx="6096000" cy="6864352"/>
          </a:xfrm>
          <a:solidFill>
            <a:schemeClr val="tx1">
              <a:alpha val="21000"/>
            </a:schemeClr>
          </a:solidFill>
        </p:spPr>
        <p:txBody>
          <a:bodyPr/>
          <a:lstStyle>
            <a:lvl1pPr marL="0" marR="0" indent="0" algn="l" defTabSz="822919" rtl="0" eaLnBrk="1" fontAlgn="auto" latinLnBrk="0" hangingPunct="1">
              <a:lnSpc>
                <a:spcPct val="90000"/>
              </a:lnSpc>
              <a:spcBef>
                <a:spcPts val="901"/>
              </a:spcBef>
              <a:spcAft>
                <a:spcPts val="0"/>
              </a:spcAft>
              <a:buClrTx/>
              <a:buSzTx/>
              <a:buFontTx/>
              <a:buNone/>
              <a:tabLst/>
              <a:defRPr>
                <a:solidFill>
                  <a:schemeClr val="tx1"/>
                </a:solidFill>
              </a:defRPr>
            </a:lvl1pPr>
          </a:lstStyle>
          <a:p>
            <a:pPr marL="0" marR="0" lvl="0" indent="0" algn="l" defTabSz="822919" rtl="0" eaLnBrk="1" fontAlgn="auto" latinLnBrk="0" hangingPunct="1">
              <a:lnSpc>
                <a:spcPct val="90000"/>
              </a:lnSpc>
              <a:spcBef>
                <a:spcPts val="901"/>
              </a:spcBef>
              <a:spcAft>
                <a:spcPts val="0"/>
              </a:spcAft>
              <a:buClrTx/>
              <a:buSzTx/>
              <a:buFontTx/>
              <a:buNone/>
              <a:tabLst/>
              <a:defRPr/>
            </a:pPr>
            <a:r>
              <a:rPr lang="en-US"/>
              <a:t>Click icon to add picture</a:t>
            </a:r>
            <a:endParaRPr lang="en-US" dirty="0"/>
          </a:p>
        </p:txBody>
      </p:sp>
      <p:sp>
        <p:nvSpPr>
          <p:cNvPr id="20" name="Slide Number Placeholder 2">
            <a:extLst>
              <a:ext uri="{FF2B5EF4-FFF2-40B4-BE49-F238E27FC236}">
                <a16:creationId xmlns:a16="http://schemas.microsoft.com/office/drawing/2014/main" id="{06DBEEE9-B67A-DB4E-8F97-D98EBB3437FA}"/>
              </a:ext>
            </a:extLst>
          </p:cNvPr>
          <p:cNvSpPr>
            <a:spLocks noGrp="1"/>
          </p:cNvSpPr>
          <p:nvPr>
            <p:ph type="sldNum" sz="quarter" idx="21"/>
          </p:nvPr>
        </p:nvSpPr>
        <p:spPr>
          <a:xfrm>
            <a:off x="9037673" y="6178770"/>
            <a:ext cx="2743200" cy="365125"/>
          </a:xfrm>
        </p:spPr>
        <p:txBody>
          <a:bodyPr/>
          <a:lstStyle>
            <a:lvl1pPr>
              <a:defRPr sz="1261">
                <a:solidFill>
                  <a:schemeClr val="bg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E8B595A1-6DEB-452F-8ACD-A4157968ED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2" y="6052972"/>
            <a:ext cx="1372972" cy="616720"/>
          </a:xfrm>
          <a:prstGeom prst="rect">
            <a:avLst/>
          </a:prstGeom>
        </p:spPr>
      </p:pic>
    </p:spTree>
    <p:extLst>
      <p:ext uri="{BB962C8B-B14F-4D97-AF65-F5344CB8AC3E}">
        <p14:creationId xmlns:p14="http://schemas.microsoft.com/office/powerpoint/2010/main" val="939603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LICQ! Image+Timelin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90B7B7-E1DC-254D-B895-2AF9ADC1D021}"/>
              </a:ext>
            </a:extLst>
          </p:cNvPr>
          <p:cNvSpPr>
            <a:spLocks noGrp="1"/>
          </p:cNvSpPr>
          <p:nvPr>
            <p:ph type="pic" sz="quarter" idx="21"/>
          </p:nvPr>
        </p:nvSpPr>
        <p:spPr>
          <a:xfrm>
            <a:off x="-12699" y="-1"/>
            <a:ext cx="12384089" cy="2825713"/>
          </a:xfrm>
          <a:solidFill>
            <a:schemeClr val="tx1">
              <a:alpha val="20000"/>
            </a:schemeClr>
          </a:solidFill>
        </p:spPr>
        <p:txBody>
          <a:bodyPr/>
          <a:lstStyle>
            <a:lvl1pPr marL="0" marR="0" indent="0" algn="l" defTabSz="822919" rtl="0" eaLnBrk="1" fontAlgn="auto" latinLnBrk="0" hangingPunct="1">
              <a:lnSpc>
                <a:spcPct val="90000"/>
              </a:lnSpc>
              <a:spcBef>
                <a:spcPts val="901"/>
              </a:spcBef>
              <a:spcAft>
                <a:spcPts val="0"/>
              </a:spcAft>
              <a:buClrTx/>
              <a:buSzTx/>
              <a:buFontTx/>
              <a:buNone/>
              <a:tabLst/>
              <a:defRPr>
                <a:solidFill>
                  <a:schemeClr val="tx1"/>
                </a:solidFill>
              </a:defRPr>
            </a:lvl1pPr>
          </a:lstStyle>
          <a:p>
            <a:pPr marL="0" marR="0" lvl="0" indent="0" algn="l" defTabSz="822919" rtl="0" eaLnBrk="1" fontAlgn="auto" latinLnBrk="0" hangingPunct="1">
              <a:lnSpc>
                <a:spcPct val="90000"/>
              </a:lnSpc>
              <a:spcBef>
                <a:spcPts val="901"/>
              </a:spcBef>
              <a:spcAft>
                <a:spcPts val="0"/>
              </a:spcAft>
              <a:buClrTx/>
              <a:buSzTx/>
              <a:buFontTx/>
              <a:buNone/>
              <a:tabLst/>
              <a:defRPr/>
            </a:pPr>
            <a:r>
              <a:rPr lang="en-US"/>
              <a:t>Click icon to add picture</a:t>
            </a:r>
            <a:endParaRPr lang="en-US" dirty="0"/>
          </a:p>
        </p:txBody>
      </p: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6"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30365" y="1757585"/>
            <a:ext cx="6323281" cy="766116"/>
          </a:xfrm>
          <a:prstGeom prst="rect">
            <a:avLst/>
          </a:prstGeom>
        </p:spPr>
      </p:pic>
      <p:cxnSp>
        <p:nvCxnSpPr>
          <p:cNvPr id="16" name="Straight Connector 15">
            <a:extLst>
              <a:ext uri="{FF2B5EF4-FFF2-40B4-BE49-F238E27FC236}">
                <a16:creationId xmlns:a16="http://schemas.microsoft.com/office/drawing/2014/main" id="{2A51CA95-FB8F-6542-85A6-1CB8B96273A2}"/>
              </a:ext>
            </a:extLst>
          </p:cNvPr>
          <p:cNvCxnSpPr>
            <a:cxnSpLocks/>
          </p:cNvCxnSpPr>
          <p:nvPr/>
        </p:nvCxnSpPr>
        <p:spPr>
          <a:xfrm>
            <a:off x="-12700" y="2825716"/>
            <a:ext cx="122046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4" descr="Dates or Icons">
            <a:extLst>
              <a:ext uri="{FF2B5EF4-FFF2-40B4-BE49-F238E27FC236}">
                <a16:creationId xmlns:a16="http://schemas.microsoft.com/office/drawing/2014/main" id="{E1836C94-9116-6A44-9A37-52B1D6AA144E}"/>
              </a:ext>
            </a:extLst>
          </p:cNvPr>
          <p:cNvSpPr>
            <a:spLocks noGrp="1"/>
          </p:cNvSpPr>
          <p:nvPr>
            <p:ph type="body" sz="quarter" idx="11" hasCustomPrompt="1"/>
          </p:nvPr>
        </p:nvSpPr>
        <p:spPr>
          <a:xfrm>
            <a:off x="1264816" y="2220523"/>
            <a:ext cx="1185055" cy="1185053"/>
          </a:xfrm>
          <a:prstGeom prst="ellipse">
            <a:avLst/>
          </a:prstGeom>
          <a:solidFill>
            <a:schemeClr val="bg1"/>
          </a:solidFill>
          <a:ln w="19050">
            <a:solidFill>
              <a:schemeClr val="accent3"/>
            </a:solidFill>
          </a:ln>
        </p:spPr>
        <p:txBody>
          <a:bodyPr anchor="ctr"/>
          <a:lstStyle>
            <a:lvl2pPr marL="11430" indent="0" algn="ctr">
              <a:buFontTx/>
              <a:buNone/>
              <a:tabLst/>
              <a:defRPr>
                <a:ln>
                  <a:noFill/>
                </a:ln>
                <a:solidFill>
                  <a:schemeClr val="accent2"/>
                </a:solidFill>
              </a:defRPr>
            </a:lvl2pPr>
          </a:lstStyle>
          <a:p>
            <a:pPr lvl="1"/>
            <a:r>
              <a:rPr lang="en-US"/>
              <a:t>  </a:t>
            </a:r>
          </a:p>
        </p:txBody>
      </p:sp>
      <p:sp>
        <p:nvSpPr>
          <p:cNvPr id="17" name="Text Placeholder 4" descr="Dates or Icons">
            <a:extLst>
              <a:ext uri="{FF2B5EF4-FFF2-40B4-BE49-F238E27FC236}">
                <a16:creationId xmlns:a16="http://schemas.microsoft.com/office/drawing/2014/main" id="{5ADA231D-BE9F-1A44-816C-F12B525421CA}"/>
              </a:ext>
            </a:extLst>
          </p:cNvPr>
          <p:cNvSpPr>
            <a:spLocks noGrp="1"/>
          </p:cNvSpPr>
          <p:nvPr>
            <p:ph type="body" sz="quarter" idx="12" hasCustomPrompt="1"/>
          </p:nvPr>
        </p:nvSpPr>
        <p:spPr>
          <a:xfrm>
            <a:off x="3383857" y="2220523"/>
            <a:ext cx="1185055" cy="1185053"/>
          </a:xfrm>
          <a:prstGeom prst="ellipse">
            <a:avLst/>
          </a:prstGeom>
          <a:solidFill>
            <a:schemeClr val="bg1"/>
          </a:solidFill>
          <a:ln w="19050">
            <a:solidFill>
              <a:schemeClr val="accent3"/>
            </a:solidFill>
          </a:ln>
        </p:spPr>
        <p:txBody>
          <a:bodyPr anchor="ctr"/>
          <a:lstStyle>
            <a:lvl2pPr marL="11430" indent="0" algn="ctr">
              <a:buFontTx/>
              <a:buNone/>
              <a:tabLst/>
              <a:defRPr>
                <a:ln>
                  <a:noFill/>
                </a:ln>
                <a:solidFill>
                  <a:schemeClr val="accent2"/>
                </a:solidFill>
              </a:defRPr>
            </a:lvl2pPr>
          </a:lstStyle>
          <a:p>
            <a:pPr lvl="1"/>
            <a:r>
              <a:rPr lang="en-US"/>
              <a:t> </a:t>
            </a:r>
          </a:p>
        </p:txBody>
      </p:sp>
      <p:sp>
        <p:nvSpPr>
          <p:cNvPr id="18" name="Text Placeholder 4" descr="Dates or Icons">
            <a:extLst>
              <a:ext uri="{FF2B5EF4-FFF2-40B4-BE49-F238E27FC236}">
                <a16:creationId xmlns:a16="http://schemas.microsoft.com/office/drawing/2014/main" id="{B0EE25D9-DFFA-3F4C-81E9-E2E254AD0808}"/>
              </a:ext>
            </a:extLst>
          </p:cNvPr>
          <p:cNvSpPr>
            <a:spLocks noGrp="1"/>
          </p:cNvSpPr>
          <p:nvPr>
            <p:ph type="body" sz="quarter" idx="13" hasCustomPrompt="1"/>
          </p:nvPr>
        </p:nvSpPr>
        <p:spPr>
          <a:xfrm>
            <a:off x="5502901" y="2233190"/>
            <a:ext cx="1185055" cy="1185053"/>
          </a:xfrm>
          <a:prstGeom prst="ellipse">
            <a:avLst/>
          </a:prstGeom>
          <a:solidFill>
            <a:schemeClr val="bg1"/>
          </a:solidFill>
          <a:ln w="19050">
            <a:solidFill>
              <a:schemeClr val="accent3"/>
            </a:solidFill>
          </a:ln>
        </p:spPr>
        <p:txBody>
          <a:bodyPr anchor="ctr"/>
          <a:lstStyle>
            <a:lvl2pPr marL="11430" indent="0" algn="ctr">
              <a:buFontTx/>
              <a:buNone/>
              <a:tabLst/>
              <a:defRPr>
                <a:ln>
                  <a:noFill/>
                </a:ln>
                <a:solidFill>
                  <a:schemeClr val="accent2"/>
                </a:solidFill>
              </a:defRPr>
            </a:lvl2pPr>
          </a:lstStyle>
          <a:p>
            <a:pPr lvl="1"/>
            <a:r>
              <a:rPr lang="en-US"/>
              <a:t> </a:t>
            </a:r>
          </a:p>
        </p:txBody>
      </p:sp>
      <p:sp>
        <p:nvSpPr>
          <p:cNvPr id="19" name="Text Placeholder 4" descr="Dates or Icons">
            <a:extLst>
              <a:ext uri="{FF2B5EF4-FFF2-40B4-BE49-F238E27FC236}">
                <a16:creationId xmlns:a16="http://schemas.microsoft.com/office/drawing/2014/main" id="{63B224B7-3F63-B04E-BC57-FCD123EA5DB2}"/>
              </a:ext>
            </a:extLst>
          </p:cNvPr>
          <p:cNvSpPr>
            <a:spLocks noGrp="1"/>
          </p:cNvSpPr>
          <p:nvPr>
            <p:ph type="body" sz="quarter" idx="14" hasCustomPrompt="1"/>
          </p:nvPr>
        </p:nvSpPr>
        <p:spPr>
          <a:xfrm>
            <a:off x="7630720" y="2220523"/>
            <a:ext cx="1185055" cy="1185053"/>
          </a:xfrm>
          <a:prstGeom prst="ellipse">
            <a:avLst/>
          </a:prstGeom>
          <a:solidFill>
            <a:schemeClr val="bg1"/>
          </a:solidFill>
          <a:ln w="19050">
            <a:solidFill>
              <a:schemeClr val="accent3"/>
            </a:solidFill>
          </a:ln>
        </p:spPr>
        <p:txBody>
          <a:bodyPr anchor="ctr"/>
          <a:lstStyle>
            <a:lvl2pPr marL="11430" indent="0" algn="ctr">
              <a:buFontTx/>
              <a:buNone/>
              <a:tabLst/>
              <a:defRPr>
                <a:ln>
                  <a:noFill/>
                </a:ln>
                <a:solidFill>
                  <a:schemeClr val="accent2"/>
                </a:solidFill>
              </a:defRPr>
            </a:lvl2pPr>
          </a:lstStyle>
          <a:p>
            <a:pPr lvl="1"/>
            <a:r>
              <a:rPr lang="en-US"/>
              <a:t> </a:t>
            </a:r>
          </a:p>
        </p:txBody>
      </p:sp>
      <p:sp>
        <p:nvSpPr>
          <p:cNvPr id="22" name="Text Placeholder 4" descr="Dates or Icons">
            <a:extLst>
              <a:ext uri="{FF2B5EF4-FFF2-40B4-BE49-F238E27FC236}">
                <a16:creationId xmlns:a16="http://schemas.microsoft.com/office/drawing/2014/main" id="{7217A956-3E1C-6248-B49F-E9370819986B}"/>
              </a:ext>
            </a:extLst>
          </p:cNvPr>
          <p:cNvSpPr>
            <a:spLocks noGrp="1"/>
          </p:cNvSpPr>
          <p:nvPr>
            <p:ph type="body" sz="quarter" idx="15" hasCustomPrompt="1"/>
          </p:nvPr>
        </p:nvSpPr>
        <p:spPr>
          <a:xfrm>
            <a:off x="9758545" y="2220523"/>
            <a:ext cx="1185055" cy="1185053"/>
          </a:xfrm>
          <a:prstGeom prst="ellipse">
            <a:avLst/>
          </a:prstGeom>
          <a:solidFill>
            <a:schemeClr val="bg1"/>
          </a:solidFill>
          <a:ln w="19050">
            <a:solidFill>
              <a:schemeClr val="accent3"/>
            </a:solidFill>
          </a:ln>
        </p:spPr>
        <p:txBody>
          <a:bodyPr anchor="ctr"/>
          <a:lstStyle>
            <a:lvl2pPr marL="11430" indent="0" algn="ctr">
              <a:buFontTx/>
              <a:buNone/>
              <a:tabLst/>
              <a:defRPr>
                <a:ln>
                  <a:noFill/>
                </a:ln>
                <a:solidFill>
                  <a:schemeClr val="accent2"/>
                </a:solidFill>
              </a:defRPr>
            </a:lvl2pPr>
          </a:lstStyle>
          <a:p>
            <a:pPr lvl="1"/>
            <a:r>
              <a:rPr lang="en-US"/>
              <a:t> </a:t>
            </a:r>
          </a:p>
        </p:txBody>
      </p:sp>
      <p:sp>
        <p:nvSpPr>
          <p:cNvPr id="24" name="Text Placeholder 5">
            <a:extLst>
              <a:ext uri="{FF2B5EF4-FFF2-40B4-BE49-F238E27FC236}">
                <a16:creationId xmlns:a16="http://schemas.microsoft.com/office/drawing/2014/main" id="{BA4B569B-7C10-4D45-A780-AC7B39B6D84B}"/>
              </a:ext>
            </a:extLst>
          </p:cNvPr>
          <p:cNvSpPr>
            <a:spLocks noGrp="1"/>
          </p:cNvSpPr>
          <p:nvPr>
            <p:ph type="body" sz="quarter" idx="16" hasCustomPrompt="1"/>
          </p:nvPr>
        </p:nvSpPr>
        <p:spPr>
          <a:xfrm>
            <a:off x="914405" y="3642917"/>
            <a:ext cx="1855337" cy="563515"/>
          </a:xfrm>
        </p:spPr>
        <p:txBody>
          <a:bodyPr anchor="t">
            <a:normAutofit/>
          </a:bodyPr>
          <a:lstStyle>
            <a:lvl1pPr marL="0" indent="0" algn="ctr">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Visual List</a:t>
            </a:r>
          </a:p>
        </p:txBody>
      </p:sp>
      <p:sp>
        <p:nvSpPr>
          <p:cNvPr id="25" name="Title 1">
            <a:extLst>
              <a:ext uri="{FF2B5EF4-FFF2-40B4-BE49-F238E27FC236}">
                <a16:creationId xmlns:a16="http://schemas.microsoft.com/office/drawing/2014/main" id="{70998ADD-2553-3044-B22A-2EE9864AE6E4}"/>
              </a:ext>
            </a:extLst>
          </p:cNvPr>
          <p:cNvSpPr>
            <a:spLocks noGrp="1"/>
          </p:cNvSpPr>
          <p:nvPr>
            <p:ph type="ctrTitle" hasCustomPrompt="1"/>
          </p:nvPr>
        </p:nvSpPr>
        <p:spPr>
          <a:xfrm>
            <a:off x="914405" y="5140602"/>
            <a:ext cx="10363201" cy="563524"/>
          </a:xfrm>
        </p:spPr>
        <p:txBody>
          <a:bodyPr anchor="t">
            <a:normAutofit/>
          </a:bodyPr>
          <a:lstStyle>
            <a:lvl1pPr algn="l">
              <a:defRPr sz="2880">
                <a:solidFill>
                  <a:srgbClr val="003296"/>
                </a:solidFill>
              </a:defRPr>
            </a:lvl1pPr>
          </a:lstStyle>
          <a:p>
            <a:r>
              <a:rPr lang="en-US" dirty="0"/>
              <a:t>Title here - Alternate</a:t>
            </a:r>
          </a:p>
        </p:txBody>
      </p:sp>
      <p:cxnSp>
        <p:nvCxnSpPr>
          <p:cNvPr id="27" name="Straight Connector 26">
            <a:extLst>
              <a:ext uri="{FF2B5EF4-FFF2-40B4-BE49-F238E27FC236}">
                <a16:creationId xmlns:a16="http://schemas.microsoft.com/office/drawing/2014/main" id="{FA486747-4B62-1146-902D-4FA3798254A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 Placeholder 5">
            <a:extLst>
              <a:ext uri="{FF2B5EF4-FFF2-40B4-BE49-F238E27FC236}">
                <a16:creationId xmlns:a16="http://schemas.microsoft.com/office/drawing/2014/main" id="{A0971EC2-AB4B-8244-958F-3A7473B2CA4D}"/>
              </a:ext>
            </a:extLst>
          </p:cNvPr>
          <p:cNvSpPr>
            <a:spLocks noGrp="1"/>
          </p:cNvSpPr>
          <p:nvPr>
            <p:ph type="body" sz="quarter" idx="17" hasCustomPrompt="1"/>
          </p:nvPr>
        </p:nvSpPr>
        <p:spPr>
          <a:xfrm>
            <a:off x="3041654" y="3642917"/>
            <a:ext cx="1855337" cy="563515"/>
          </a:xfrm>
        </p:spPr>
        <p:txBody>
          <a:bodyPr anchor="t">
            <a:normAutofit/>
          </a:bodyPr>
          <a:lstStyle>
            <a:lvl1pPr marL="0" indent="0" algn="ctr">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Visual List</a:t>
            </a:r>
          </a:p>
        </p:txBody>
      </p:sp>
      <p:sp>
        <p:nvSpPr>
          <p:cNvPr id="29" name="Text Placeholder 5">
            <a:extLst>
              <a:ext uri="{FF2B5EF4-FFF2-40B4-BE49-F238E27FC236}">
                <a16:creationId xmlns:a16="http://schemas.microsoft.com/office/drawing/2014/main" id="{07010168-B739-7649-9F0F-C18F879CD9F7}"/>
              </a:ext>
            </a:extLst>
          </p:cNvPr>
          <p:cNvSpPr>
            <a:spLocks noGrp="1"/>
          </p:cNvSpPr>
          <p:nvPr>
            <p:ph type="body" sz="quarter" idx="18" hasCustomPrompt="1"/>
          </p:nvPr>
        </p:nvSpPr>
        <p:spPr>
          <a:xfrm>
            <a:off x="5168905" y="3642917"/>
            <a:ext cx="1855337" cy="563515"/>
          </a:xfrm>
        </p:spPr>
        <p:txBody>
          <a:bodyPr anchor="t">
            <a:normAutofit/>
          </a:bodyPr>
          <a:lstStyle>
            <a:lvl1pPr marL="0" indent="0" algn="ctr">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Visual List</a:t>
            </a:r>
          </a:p>
        </p:txBody>
      </p:sp>
      <p:sp>
        <p:nvSpPr>
          <p:cNvPr id="30" name="Text Placeholder 5">
            <a:extLst>
              <a:ext uri="{FF2B5EF4-FFF2-40B4-BE49-F238E27FC236}">
                <a16:creationId xmlns:a16="http://schemas.microsoft.com/office/drawing/2014/main" id="{3D66A21B-D9F0-5E47-AACE-66137EE7A356}"/>
              </a:ext>
            </a:extLst>
          </p:cNvPr>
          <p:cNvSpPr>
            <a:spLocks noGrp="1"/>
          </p:cNvSpPr>
          <p:nvPr>
            <p:ph type="body" sz="quarter" idx="19" hasCustomPrompt="1"/>
          </p:nvPr>
        </p:nvSpPr>
        <p:spPr>
          <a:xfrm>
            <a:off x="7296155" y="3642917"/>
            <a:ext cx="1855337" cy="563515"/>
          </a:xfrm>
        </p:spPr>
        <p:txBody>
          <a:bodyPr anchor="t">
            <a:normAutofit/>
          </a:bodyPr>
          <a:lstStyle>
            <a:lvl1pPr marL="0" indent="0" algn="ctr">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Visual List</a:t>
            </a:r>
          </a:p>
        </p:txBody>
      </p:sp>
      <p:sp>
        <p:nvSpPr>
          <p:cNvPr id="31" name="Text Placeholder 5">
            <a:extLst>
              <a:ext uri="{FF2B5EF4-FFF2-40B4-BE49-F238E27FC236}">
                <a16:creationId xmlns:a16="http://schemas.microsoft.com/office/drawing/2014/main" id="{15CDF808-A6B5-A642-A3FC-E7C2612EDFAD}"/>
              </a:ext>
            </a:extLst>
          </p:cNvPr>
          <p:cNvSpPr>
            <a:spLocks noGrp="1"/>
          </p:cNvSpPr>
          <p:nvPr>
            <p:ph type="body" sz="quarter" idx="20" hasCustomPrompt="1"/>
          </p:nvPr>
        </p:nvSpPr>
        <p:spPr>
          <a:xfrm>
            <a:off x="9423404" y="3642917"/>
            <a:ext cx="1855337" cy="563515"/>
          </a:xfrm>
        </p:spPr>
        <p:txBody>
          <a:bodyPr anchor="t">
            <a:normAutofit/>
          </a:bodyPr>
          <a:lstStyle>
            <a:lvl1pPr marL="0" indent="0" algn="ctr">
              <a:buNone/>
              <a:defRPr sz="1440">
                <a:solidFill>
                  <a:schemeClr val="tx1"/>
                </a:solidFill>
              </a:defRPr>
            </a:lvl1pPr>
            <a:lvl2pPr marL="411460" indent="0">
              <a:buNone/>
              <a:defRPr sz="1440"/>
            </a:lvl2pPr>
            <a:lvl3pPr marL="822919" indent="0">
              <a:buNone/>
              <a:defRPr sz="1440"/>
            </a:lvl3pPr>
            <a:lvl4pPr marL="1234378" indent="0">
              <a:buNone/>
              <a:defRPr sz="1440"/>
            </a:lvl4pPr>
            <a:lvl5pPr marL="1645838" indent="0">
              <a:buNone/>
              <a:defRPr sz="1440"/>
            </a:lvl5pPr>
          </a:lstStyle>
          <a:p>
            <a:pPr lvl="0"/>
            <a:r>
              <a:rPr lang="en-US" dirty="0"/>
              <a:t>Visual List</a:t>
            </a:r>
          </a:p>
        </p:txBody>
      </p:sp>
      <p:sp>
        <p:nvSpPr>
          <p:cNvPr id="32" name="Slide Number Placeholder 2">
            <a:extLst>
              <a:ext uri="{FF2B5EF4-FFF2-40B4-BE49-F238E27FC236}">
                <a16:creationId xmlns:a16="http://schemas.microsoft.com/office/drawing/2014/main" id="{206F7364-CD6C-274D-939A-C8AB53BEDEAC}"/>
              </a:ext>
            </a:extLst>
          </p:cNvPr>
          <p:cNvSpPr>
            <a:spLocks noGrp="1"/>
          </p:cNvSpPr>
          <p:nvPr>
            <p:ph type="sldNum" sz="quarter" idx="22"/>
          </p:nvPr>
        </p:nvSpPr>
        <p:spPr>
          <a:xfrm>
            <a:off x="9037673" y="6178770"/>
            <a:ext cx="2743200" cy="365125"/>
          </a:xfrm>
        </p:spPr>
        <p:txBody>
          <a:bodyPr/>
          <a:lstStyle>
            <a:lvl1pPr>
              <a:defRPr sz="126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3B1B03FC-34BB-410D-85EA-70E739EAA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0930" y="6053539"/>
            <a:ext cx="1301820" cy="584759"/>
          </a:xfrm>
          <a:prstGeom prst="rect">
            <a:avLst/>
          </a:prstGeom>
        </p:spPr>
      </p:pic>
    </p:spTree>
    <p:extLst>
      <p:ext uri="{BB962C8B-B14F-4D97-AF65-F5344CB8AC3E}">
        <p14:creationId xmlns:p14="http://schemas.microsoft.com/office/powerpoint/2010/main" val="571213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2_CLICQ! Section Header 2">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89588" y="2956249"/>
            <a:ext cx="10363200" cy="1157816"/>
          </a:xfrm>
        </p:spPr>
        <p:txBody>
          <a:bodyPr anchor="ctr" anchorCtr="0"/>
          <a:lstStyle>
            <a:lvl1pPr marL="0" indent="0" algn="ctr">
              <a:buNone/>
              <a:defRPr sz="4320" baseline="0">
                <a:solidFill>
                  <a:schemeClr val="bg1"/>
                </a:solidFill>
                <a:effectLst/>
              </a:defRPr>
            </a:lvl1pPr>
            <a:lvl2pPr marL="548599" indent="0">
              <a:buNone/>
              <a:defRPr sz="2160">
                <a:solidFill>
                  <a:schemeClr val="tx1">
                    <a:tint val="75000"/>
                  </a:schemeClr>
                </a:solidFill>
              </a:defRPr>
            </a:lvl2pPr>
            <a:lvl3pPr marL="1097200" indent="0">
              <a:buNone/>
              <a:defRPr sz="1920">
                <a:solidFill>
                  <a:schemeClr val="tx1">
                    <a:tint val="75000"/>
                  </a:schemeClr>
                </a:solidFill>
              </a:defRPr>
            </a:lvl3pPr>
            <a:lvl4pPr marL="1645798" indent="0">
              <a:buNone/>
              <a:defRPr sz="1680">
                <a:solidFill>
                  <a:schemeClr val="tx1">
                    <a:tint val="75000"/>
                  </a:schemeClr>
                </a:solidFill>
              </a:defRPr>
            </a:lvl4pPr>
            <a:lvl5pPr marL="2194397" indent="0">
              <a:buNone/>
              <a:defRPr sz="1680">
                <a:solidFill>
                  <a:schemeClr val="tx1">
                    <a:tint val="75000"/>
                  </a:schemeClr>
                </a:solidFill>
              </a:defRPr>
            </a:lvl5pPr>
            <a:lvl6pPr marL="2742995" indent="0">
              <a:buNone/>
              <a:defRPr sz="1680">
                <a:solidFill>
                  <a:schemeClr val="tx1">
                    <a:tint val="75000"/>
                  </a:schemeClr>
                </a:solidFill>
              </a:defRPr>
            </a:lvl6pPr>
            <a:lvl7pPr marL="3291594" indent="0">
              <a:buNone/>
              <a:defRPr sz="1680">
                <a:solidFill>
                  <a:schemeClr val="tx1">
                    <a:tint val="75000"/>
                  </a:schemeClr>
                </a:solidFill>
              </a:defRPr>
            </a:lvl7pPr>
            <a:lvl8pPr marL="3840192" indent="0">
              <a:buNone/>
              <a:defRPr sz="1680">
                <a:solidFill>
                  <a:schemeClr val="tx1">
                    <a:tint val="75000"/>
                  </a:schemeClr>
                </a:solidFill>
              </a:defRPr>
            </a:lvl8pPr>
            <a:lvl9pPr marL="4388791" indent="0">
              <a:buNone/>
              <a:defRPr sz="1680">
                <a:solidFill>
                  <a:schemeClr val="tx1">
                    <a:tint val="75000"/>
                  </a:schemeClr>
                </a:solidFill>
              </a:defRPr>
            </a:lvl9pPr>
          </a:lstStyle>
          <a:p>
            <a:pPr lvl="0"/>
            <a:r>
              <a:rPr lang="en-US" dirty="0"/>
              <a:t>Transition Slide</a:t>
            </a:r>
          </a:p>
        </p:txBody>
      </p:sp>
    </p:spTree>
    <p:extLst>
      <p:ext uri="{BB962C8B-B14F-4D97-AF65-F5344CB8AC3E}">
        <p14:creationId xmlns:p14="http://schemas.microsoft.com/office/powerpoint/2010/main" val="32845063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_CLICQ!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5" y="914406"/>
            <a:ext cx="10363201" cy="563524"/>
          </a:xfrm>
        </p:spPr>
        <p:txBody>
          <a:bodyPr anchor="t">
            <a:normAutofit/>
          </a:bodyPr>
          <a:lstStyle>
            <a:lvl1pPr algn="l">
              <a:defRPr sz="2880">
                <a:solidFill>
                  <a:srgbClr val="003296"/>
                </a:solidFill>
              </a:defRPr>
            </a:lvl1pPr>
          </a:lstStyle>
          <a:p>
            <a:r>
              <a:rPr lang="en-US" dirty="0"/>
              <a:t>Title here – Bulleted Text</a:t>
            </a:r>
          </a:p>
        </p:txBody>
      </p:sp>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6"/>
            <a:ext cx="10363200" cy="3881440"/>
          </a:xfrm>
        </p:spPr>
        <p:txBody>
          <a:bodyPr anchor="t">
            <a:normAutofit/>
          </a:bodyPr>
          <a:lstStyle>
            <a:lvl1pPr marL="411460" indent="-411460">
              <a:buFont typeface="Arial" panose="020B0604020202020204" pitchFamily="34" charset="0"/>
              <a:buChar char="•"/>
              <a:defRPr sz="2520"/>
            </a:lvl1pPr>
            <a:lvl2pPr marL="720054" indent="-308594">
              <a:buFont typeface="Courier New" panose="02070309020205020404" pitchFamily="49" charset="0"/>
              <a:buChar char="o"/>
              <a:defRPr sz="2160"/>
            </a:lvl2pPr>
            <a:lvl3pPr marL="1131514" indent="-308594">
              <a:buFont typeface="Wingdings" pitchFamily="2" charset="2"/>
              <a:buChar char="§"/>
              <a:defRPr sz="1800"/>
            </a:lvl3pPr>
            <a:lvl4pPr marL="1491541" indent="-257164">
              <a:buFont typeface="Arial" panose="020B0604020202020204" pitchFamily="34" charset="0"/>
              <a:buChar char="•"/>
              <a:defRPr sz="1621"/>
            </a:lvl4pPr>
            <a:lvl5pPr marL="1903002" indent="-257164">
              <a:buFont typeface="Courier New" panose="02070309020205020404" pitchFamily="49" charset="0"/>
              <a:buChar char="o"/>
              <a:defRPr sz="1621"/>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8" name="Slide Number Placeholder 2">
            <a:extLst>
              <a:ext uri="{FF2B5EF4-FFF2-40B4-BE49-F238E27FC236}">
                <a16:creationId xmlns:a16="http://schemas.microsoft.com/office/drawing/2014/main" id="{16C005AD-705B-1543-9D5C-A510705EF2A3}"/>
              </a:ext>
            </a:extLst>
          </p:cNvPr>
          <p:cNvSpPr>
            <a:spLocks noGrp="1"/>
          </p:cNvSpPr>
          <p:nvPr>
            <p:ph type="sldNum" sz="quarter" idx="12"/>
          </p:nvPr>
        </p:nvSpPr>
        <p:spPr>
          <a:xfrm>
            <a:off x="9037673" y="6178770"/>
            <a:ext cx="2743200" cy="365125"/>
          </a:xfrm>
        </p:spPr>
        <p:txBody>
          <a:bodyPr/>
          <a:lstStyle>
            <a:lvl1pPr>
              <a:defRPr sz="1261">
                <a:solidFill>
                  <a:schemeClr val="tx1"/>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422221998"/>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2_CLICQ!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5" y="914406"/>
            <a:ext cx="10363201" cy="563524"/>
          </a:xfrm>
        </p:spPr>
        <p:txBody>
          <a:bodyPr anchor="t">
            <a:normAutofit/>
          </a:bodyPr>
          <a:lstStyle>
            <a:lvl1pPr algn="l">
              <a:defRPr sz="2880">
                <a:solidFill>
                  <a:srgbClr val="003296"/>
                </a:solidFill>
              </a:defRPr>
            </a:lvl1pPr>
          </a:lstStyle>
          <a:p>
            <a:r>
              <a:rPr lang="en-US" dirty="0"/>
              <a:t>Title here – Bullets and Image</a:t>
            </a:r>
          </a:p>
        </p:txBody>
      </p: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9" y="1743076"/>
            <a:ext cx="4724400" cy="3881440"/>
          </a:xfrm>
        </p:spPr>
        <p:txBody>
          <a:bodyPr anchor="t">
            <a:normAutofit/>
          </a:bodyPr>
          <a:lstStyle>
            <a:lvl1pPr marL="411460" indent="-411460">
              <a:buFont typeface="Arial" panose="020B0604020202020204" pitchFamily="34" charset="0"/>
              <a:buChar char="•"/>
              <a:defRPr sz="2520">
                <a:solidFill>
                  <a:schemeClr val="tx1"/>
                </a:solidFill>
              </a:defRPr>
            </a:lvl1pPr>
            <a:lvl2pPr marL="720054" indent="-308594">
              <a:buFont typeface="Courier New" panose="02070309020205020404" pitchFamily="49" charset="0"/>
              <a:buChar char="o"/>
              <a:defRPr sz="2160">
                <a:solidFill>
                  <a:schemeClr val="tx1"/>
                </a:solidFill>
              </a:defRPr>
            </a:lvl2pPr>
            <a:lvl3pPr marL="1131514" indent="-308594">
              <a:buFont typeface="Wingdings" pitchFamily="2" charset="2"/>
              <a:buChar char="§"/>
              <a:defRPr sz="1800">
                <a:solidFill>
                  <a:schemeClr val="tx1"/>
                </a:solidFill>
              </a:defRPr>
            </a:lvl3pPr>
            <a:lvl4pPr marL="1491541" indent="-257164">
              <a:buFont typeface="Arial" panose="020B0604020202020204" pitchFamily="34" charset="0"/>
              <a:buChar char="•"/>
              <a:defRPr sz="1621">
                <a:solidFill>
                  <a:schemeClr val="tx1"/>
                </a:solidFill>
              </a:defRPr>
            </a:lvl4pPr>
            <a:lvl5pPr marL="1903002" indent="-257164">
              <a:buFont typeface="Courier New" panose="02070309020205020404" pitchFamily="49" charset="0"/>
              <a:buChar char="o"/>
              <a:defRPr sz="162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7" name="Picture Placeholder 2">
            <a:extLst>
              <a:ext uri="{FF2B5EF4-FFF2-40B4-BE49-F238E27FC236}">
                <a16:creationId xmlns:a16="http://schemas.microsoft.com/office/drawing/2014/main" id="{67A3005D-62F0-BF42-831F-C457DB3AA16B}"/>
              </a:ext>
            </a:extLst>
          </p:cNvPr>
          <p:cNvSpPr>
            <a:spLocks noGrp="1"/>
          </p:cNvSpPr>
          <p:nvPr>
            <p:ph type="pic" sz="quarter" idx="20"/>
          </p:nvPr>
        </p:nvSpPr>
        <p:spPr>
          <a:xfrm>
            <a:off x="6554073" y="1743076"/>
            <a:ext cx="4724400" cy="3881440"/>
          </a:xfrm>
          <a:solidFill>
            <a:schemeClr val="tx1">
              <a:alpha val="21000"/>
            </a:schemeClr>
          </a:solidFill>
        </p:spPr>
        <p:txBody>
          <a:bodyPr/>
          <a:lstStyle>
            <a:lvl1pPr marL="0" marR="0" indent="0" algn="ctr" defTabSz="822919" rtl="0" eaLnBrk="1" fontAlgn="auto" latinLnBrk="0" hangingPunct="1">
              <a:lnSpc>
                <a:spcPct val="90000"/>
              </a:lnSpc>
              <a:spcBef>
                <a:spcPts val="901"/>
              </a:spcBef>
              <a:spcAft>
                <a:spcPts val="0"/>
              </a:spcAft>
              <a:buClrTx/>
              <a:buSzTx/>
              <a:buFontTx/>
              <a:buNone/>
              <a:tabLst/>
              <a:defRPr>
                <a:solidFill>
                  <a:schemeClr val="tx1"/>
                </a:solidFill>
              </a:defRPr>
            </a:lvl1pPr>
          </a:lstStyle>
          <a:p>
            <a:pPr marL="0" marR="0" lvl="0" indent="0" algn="l" defTabSz="822919" rtl="0" eaLnBrk="1" fontAlgn="auto" latinLnBrk="0" hangingPunct="1">
              <a:lnSpc>
                <a:spcPct val="90000"/>
              </a:lnSpc>
              <a:spcBef>
                <a:spcPts val="901"/>
              </a:spcBef>
              <a:spcAft>
                <a:spcPts val="0"/>
              </a:spcAft>
              <a:buClrTx/>
              <a:buSzTx/>
              <a:buFontTx/>
              <a:buNone/>
              <a:tabLst/>
              <a:defRPr/>
            </a:pPr>
            <a:r>
              <a:rPr lang="en-US"/>
              <a:t>Click icon to add picture</a:t>
            </a:r>
            <a:endParaRPr lang="en-US" dirty="0"/>
          </a:p>
        </p:txBody>
      </p:sp>
      <p:sp>
        <p:nvSpPr>
          <p:cNvPr id="14" name="Slide Number Placeholder 2">
            <a:extLst>
              <a:ext uri="{FF2B5EF4-FFF2-40B4-BE49-F238E27FC236}">
                <a16:creationId xmlns:a16="http://schemas.microsoft.com/office/drawing/2014/main" id="{648C53C8-6786-A449-BE78-4A0F4C831366}"/>
              </a:ext>
            </a:extLst>
          </p:cNvPr>
          <p:cNvSpPr>
            <a:spLocks noGrp="1"/>
          </p:cNvSpPr>
          <p:nvPr>
            <p:ph type="sldNum" sz="quarter" idx="21"/>
          </p:nvPr>
        </p:nvSpPr>
        <p:spPr>
          <a:xfrm>
            <a:off x="9037673" y="6262689"/>
            <a:ext cx="2743200" cy="365125"/>
          </a:xfrm>
        </p:spPr>
        <p:txBody>
          <a:bodyPr/>
          <a:lstStyle>
            <a:lvl1pPr>
              <a:defRPr sz="1261">
                <a:solidFill>
                  <a:schemeClr val="tx1"/>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1893016921"/>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65192D-323C-4BD3-B95D-9A9B738C7D64}"/>
              </a:ext>
            </a:extLst>
          </p:cNvPr>
          <p:cNvSpPr>
            <a:spLocks noGrp="1"/>
          </p:cNvSpPr>
          <p:nvPr>
            <p:ph type="dt" sz="half" idx="10"/>
          </p:nvPr>
        </p:nvSpPr>
        <p:spPr/>
        <p:txBody>
          <a:bodyPr/>
          <a:lstStyle/>
          <a:p>
            <a:fld id="{3BCAF195-5291-4D07-9D32-0D604417E6D4}" type="datetime1">
              <a:rPr lang="en-US" smtClean="0"/>
              <a:t>2/16/2022</a:t>
            </a:fld>
            <a:endParaRPr lang="en-US"/>
          </a:p>
        </p:txBody>
      </p:sp>
      <p:sp>
        <p:nvSpPr>
          <p:cNvPr id="3" name="Footer Placeholder 2">
            <a:extLst>
              <a:ext uri="{FF2B5EF4-FFF2-40B4-BE49-F238E27FC236}">
                <a16:creationId xmlns:a16="http://schemas.microsoft.com/office/drawing/2014/main" id="{2ECFDA28-F51E-4335-8DA5-EFB6FAFDEB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7A65BB-9C1E-4AE5-B4B8-7AA9D56583DA}"/>
              </a:ext>
            </a:extLst>
          </p:cNvPr>
          <p:cNvSpPr>
            <a:spLocks noGrp="1"/>
          </p:cNvSpPr>
          <p:nvPr>
            <p:ph type="sldNum" sz="quarter" idx="12"/>
          </p:nvPr>
        </p:nvSpPr>
        <p:spPr/>
        <p:txBody>
          <a:bodyPr/>
          <a:lstStyle/>
          <a:p>
            <a:fld id="{1EA85E74-CFD1-43C2-9168-DB4B3F980C18}" type="slidenum">
              <a:rPr lang="en-US" smtClean="0"/>
              <a:t>‹#›</a:t>
            </a:fld>
            <a:endParaRPr lang="en-US"/>
          </a:p>
        </p:txBody>
      </p:sp>
    </p:spTree>
    <p:extLst>
      <p:ext uri="{BB962C8B-B14F-4D97-AF65-F5344CB8AC3E}">
        <p14:creationId xmlns:p14="http://schemas.microsoft.com/office/powerpoint/2010/main" val="18277498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LICQ! Cov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77FF1F9-9684-5F4D-B267-C4FA7828A0BF}"/>
              </a:ext>
            </a:extLst>
          </p:cNvPr>
          <p:cNvSpPr/>
          <p:nvPr/>
        </p:nvSpPr>
        <p:spPr>
          <a:xfrm rot="16200000">
            <a:off x="3245898" y="-2071563"/>
            <a:ext cx="6874111" cy="11018111"/>
          </a:xfrm>
          <a:prstGeom prst="rect">
            <a:avLst/>
          </a:prstGeom>
          <a:gradFill>
            <a:gsLst>
              <a:gs pos="0">
                <a:schemeClr val="bg1"/>
              </a:gs>
              <a:gs pos="84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1"/>
          </a:p>
        </p:txBody>
      </p:sp>
      <p:sp>
        <p:nvSpPr>
          <p:cNvPr id="15" name="Rectangle 14">
            <a:extLst>
              <a:ext uri="{FF2B5EF4-FFF2-40B4-BE49-F238E27FC236}">
                <a16:creationId xmlns:a16="http://schemas.microsoft.com/office/drawing/2014/main" id="{B9534ED5-DCC7-DF42-B8F2-1970D87FFECA}"/>
              </a:ext>
            </a:extLst>
          </p:cNvPr>
          <p:cNvSpPr/>
          <p:nvPr/>
        </p:nvSpPr>
        <p:spPr>
          <a:xfrm>
            <a:off x="3" y="3"/>
            <a:ext cx="1173892" cy="6857999"/>
          </a:xfrm>
          <a:prstGeom prst="rect">
            <a:avLst/>
          </a:prstGeom>
          <a:gradFill>
            <a:gsLst>
              <a:gs pos="16000">
                <a:schemeClr val="accent1">
                  <a:lumMod val="75000"/>
                </a:schemeClr>
              </a:gs>
              <a:gs pos="100000">
                <a:srgbClr val="F4D72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2883273" y="3016488"/>
            <a:ext cx="6692507" cy="1388672"/>
          </a:xfrm>
        </p:spPr>
        <p:txBody>
          <a:bodyPr anchor="t" anchorCtr="0">
            <a:normAutofit/>
          </a:bodyPr>
          <a:lstStyle>
            <a:lvl1pPr algn="l">
              <a:defRPr sz="4320">
                <a:solidFill>
                  <a:srgbClr val="003296"/>
                </a:solidFill>
                <a:effectLst>
                  <a:innerShdw blurRad="63500" dist="50800" dir="13500000">
                    <a:prstClr val="black">
                      <a:alpha val="50000"/>
                    </a:prstClr>
                  </a:innerShdw>
                </a:effectLst>
              </a:defRPr>
            </a:lvl1pPr>
          </a:lstStyle>
          <a:p>
            <a:r>
              <a:rPr lang="en-US" dirty="0"/>
              <a:t>Title Area</a:t>
            </a:r>
            <a:br>
              <a:rPr lang="en-US" dirty="0"/>
            </a:br>
            <a:r>
              <a:rPr lang="en-US" dirty="0"/>
              <a:t>Two Lines</a:t>
            </a:r>
          </a:p>
        </p:txBody>
      </p:sp>
      <p:sp>
        <p:nvSpPr>
          <p:cNvPr id="3" name="Subtitle 2">
            <a:extLst>
              <a:ext uri="{FF2B5EF4-FFF2-40B4-BE49-F238E27FC236}">
                <a16:creationId xmlns:a16="http://schemas.microsoft.com/office/drawing/2014/main" id="{A2144F37-9150-6740-8669-89477261BF9F}"/>
              </a:ext>
            </a:extLst>
          </p:cNvPr>
          <p:cNvSpPr>
            <a:spLocks noGrp="1"/>
          </p:cNvSpPr>
          <p:nvPr>
            <p:ph type="subTitle" idx="1" hasCustomPrompt="1"/>
          </p:nvPr>
        </p:nvSpPr>
        <p:spPr>
          <a:xfrm>
            <a:off x="2883273" y="4538298"/>
            <a:ext cx="6692511" cy="385764"/>
          </a:xfrm>
        </p:spPr>
        <p:txBody>
          <a:bodyPr/>
          <a:lstStyle>
            <a:lvl1pPr marL="0" indent="0" algn="l">
              <a:buNone/>
              <a:defRPr sz="2160">
                <a:solidFill>
                  <a:srgbClr val="003296"/>
                </a:solidFill>
                <a:latin typeface="+mn-lt"/>
              </a:defRPr>
            </a:lvl1pPr>
            <a:lvl2pPr marL="411460" indent="0" algn="ctr">
              <a:buNone/>
              <a:defRPr sz="1800"/>
            </a:lvl2pPr>
            <a:lvl3pPr marL="822919" indent="0" algn="ctr">
              <a:buNone/>
              <a:defRPr sz="1621"/>
            </a:lvl3pPr>
            <a:lvl4pPr marL="1234378" indent="0" algn="ctr">
              <a:buNone/>
              <a:defRPr sz="1440"/>
            </a:lvl4pPr>
            <a:lvl5pPr marL="1645838" indent="0" algn="ctr">
              <a:buNone/>
              <a:defRPr sz="1440"/>
            </a:lvl5pPr>
            <a:lvl6pPr marL="2057298" indent="0" algn="ctr">
              <a:buNone/>
              <a:defRPr sz="1440"/>
            </a:lvl6pPr>
            <a:lvl7pPr marL="2468756" indent="0" algn="ctr">
              <a:buNone/>
              <a:defRPr sz="1440"/>
            </a:lvl7pPr>
            <a:lvl8pPr marL="2880216" indent="0" algn="ctr">
              <a:buNone/>
              <a:defRPr sz="1440"/>
            </a:lvl8pPr>
            <a:lvl9pPr marL="3291676" indent="0" algn="ctr">
              <a:buNone/>
              <a:defRPr sz="1440"/>
            </a:lvl9pPr>
          </a:lstStyle>
          <a:p>
            <a:r>
              <a:rPr lang="en-US" dirty="0"/>
              <a:t>Subtitle Line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2883273" y="5978530"/>
            <a:ext cx="930873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2785839" y="879470"/>
            <a:ext cx="94061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57218" y="83902"/>
            <a:ext cx="7437743" cy="766116"/>
          </a:xfrm>
          <a:prstGeom prst="rect">
            <a:avLst/>
          </a:prstGeom>
        </p:spPr>
      </p:pic>
      <p:sp>
        <p:nvSpPr>
          <p:cNvPr id="6" name="Text Placeholder 5">
            <a:extLst>
              <a:ext uri="{FF2B5EF4-FFF2-40B4-BE49-F238E27FC236}">
                <a16:creationId xmlns:a16="http://schemas.microsoft.com/office/drawing/2014/main" id="{77E85142-A4B8-6543-BB2C-770C297857C6}"/>
              </a:ext>
            </a:extLst>
          </p:cNvPr>
          <p:cNvSpPr>
            <a:spLocks noGrp="1"/>
          </p:cNvSpPr>
          <p:nvPr>
            <p:ph type="body" sz="quarter" idx="11" hasCustomPrompt="1"/>
          </p:nvPr>
        </p:nvSpPr>
        <p:spPr>
          <a:xfrm>
            <a:off x="2883273" y="5098245"/>
            <a:ext cx="6692507" cy="417512"/>
          </a:xfrm>
        </p:spPr>
        <p:txBody>
          <a:bodyPr>
            <a:noAutofit/>
          </a:bodyPr>
          <a:lstStyle>
            <a:lvl1pPr marL="0" indent="0" algn="l">
              <a:buNone/>
              <a:defRPr sz="1800">
                <a:solidFill>
                  <a:schemeClr val="tx1"/>
                </a:solidFill>
              </a:defRPr>
            </a:lvl1pPr>
          </a:lstStyle>
          <a:p>
            <a:pPr lvl="0"/>
            <a:r>
              <a:rPr lang="en-US" dirty="0"/>
              <a:t>Speaker | Date</a:t>
            </a:r>
          </a:p>
        </p:txBody>
      </p:sp>
      <p:pic>
        <p:nvPicPr>
          <p:cNvPr id="5" name="Picture 4" descr="Logo&#10;&#10;Description automatically generated">
            <a:extLst>
              <a:ext uri="{FF2B5EF4-FFF2-40B4-BE49-F238E27FC236}">
                <a16:creationId xmlns:a16="http://schemas.microsoft.com/office/drawing/2014/main" id="{99F77369-8F04-4BDA-95C7-122A05CAB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727" y="854418"/>
            <a:ext cx="3793796" cy="1704118"/>
          </a:xfrm>
          <a:prstGeom prst="rect">
            <a:avLst/>
          </a:prstGeom>
        </p:spPr>
      </p:pic>
      <p:pic>
        <p:nvPicPr>
          <p:cNvPr id="8" name="Picture 7" descr="Logo&#10;&#10;Description automatically generated">
            <a:extLst>
              <a:ext uri="{FF2B5EF4-FFF2-40B4-BE49-F238E27FC236}">
                <a16:creationId xmlns:a16="http://schemas.microsoft.com/office/drawing/2014/main" id="{81DF348F-F683-45D3-B387-ADAE20039F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3562" y="5994819"/>
            <a:ext cx="1903919" cy="839776"/>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13265C77-5ADD-40E8-8877-F6B19C771701}"/>
              </a:ext>
            </a:extLst>
          </p:cNvPr>
          <p:cNvPicPr>
            <a:picLocks noChangeAspect="1"/>
          </p:cNvPicPr>
          <p:nvPr/>
        </p:nvPicPr>
        <p:blipFill rotWithShape="1">
          <a:blip r:embed="rId5">
            <a:extLst>
              <a:ext uri="{28A0092B-C50C-407E-A947-70E740481C1C}">
                <a14:useLocalDpi xmlns:a14="http://schemas.microsoft.com/office/drawing/2010/main" val="0"/>
              </a:ext>
            </a:extLst>
          </a:blip>
          <a:srcRect l="13853" r="11527"/>
          <a:stretch/>
        </p:blipFill>
        <p:spPr>
          <a:xfrm>
            <a:off x="5344086" y="6024343"/>
            <a:ext cx="1503831" cy="799404"/>
          </a:xfrm>
          <a:prstGeom prst="rect">
            <a:avLst/>
          </a:prstGeom>
        </p:spPr>
      </p:pic>
      <p:pic>
        <p:nvPicPr>
          <p:cNvPr id="4" name="Picture 3">
            <a:extLst>
              <a:ext uri="{FF2B5EF4-FFF2-40B4-BE49-F238E27FC236}">
                <a16:creationId xmlns:a16="http://schemas.microsoft.com/office/drawing/2014/main" id="{98150E29-091E-4198-BA98-5563DF495489}"/>
              </a:ext>
            </a:extLst>
          </p:cNvPr>
          <p:cNvPicPr>
            <a:picLocks noChangeAspect="1"/>
          </p:cNvPicPr>
          <p:nvPr userDrawn="1"/>
        </p:nvPicPr>
        <p:blipFill>
          <a:blip r:embed="rId6"/>
          <a:stretch>
            <a:fillRect/>
          </a:stretch>
        </p:blipFill>
        <p:spPr>
          <a:xfrm>
            <a:off x="7473407" y="6020144"/>
            <a:ext cx="2102373" cy="784468"/>
          </a:xfrm>
          <a:prstGeom prst="rect">
            <a:avLst/>
          </a:prstGeom>
        </p:spPr>
      </p:pic>
      <p:pic>
        <p:nvPicPr>
          <p:cNvPr id="7" name="Picture 6">
            <a:extLst>
              <a:ext uri="{FF2B5EF4-FFF2-40B4-BE49-F238E27FC236}">
                <a16:creationId xmlns:a16="http://schemas.microsoft.com/office/drawing/2014/main" id="{7E2EB1D9-E1F1-484C-8997-75CA56DCD9B1}"/>
              </a:ext>
            </a:extLst>
          </p:cNvPr>
          <p:cNvPicPr>
            <a:picLocks noChangeAspect="1"/>
          </p:cNvPicPr>
          <p:nvPr userDrawn="1"/>
        </p:nvPicPr>
        <p:blipFill>
          <a:blip r:embed="rId7"/>
          <a:stretch>
            <a:fillRect/>
          </a:stretch>
        </p:blipFill>
        <p:spPr>
          <a:xfrm>
            <a:off x="9629120" y="6021144"/>
            <a:ext cx="1947597" cy="772124"/>
          </a:xfrm>
          <a:prstGeom prst="rect">
            <a:avLst/>
          </a:prstGeom>
        </p:spPr>
      </p:pic>
    </p:spTree>
    <p:extLst>
      <p:ext uri="{BB962C8B-B14F-4D97-AF65-F5344CB8AC3E}">
        <p14:creationId xmlns:p14="http://schemas.microsoft.com/office/powerpoint/2010/main" val="13151300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CLICQ! 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7855" y="2779186"/>
            <a:ext cx="7780276" cy="1468967"/>
          </a:xfrm>
          <a:effectLst/>
        </p:spPr>
        <p:txBody>
          <a:bodyPr anchor="b" anchorCtr="0"/>
          <a:lstStyle>
            <a:lvl1pPr algn="l">
              <a:lnSpc>
                <a:spcPct val="85000"/>
              </a:lnSpc>
              <a:defRPr sz="4800">
                <a:solidFill>
                  <a:schemeClr val="tx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1016004" y="4436534"/>
            <a:ext cx="7443137" cy="1274725"/>
          </a:xfrm>
          <a:effectLst/>
        </p:spPr>
        <p:txBody>
          <a:bodyPr/>
          <a:lstStyle>
            <a:lvl1pPr marL="0" indent="0" algn="l">
              <a:lnSpc>
                <a:spcPct val="85000"/>
              </a:lnSpc>
              <a:buNone/>
              <a:defRPr sz="3200">
                <a:solidFill>
                  <a:schemeClr val="tx1"/>
                </a:solidFill>
                <a:effectLst/>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pic>
        <p:nvPicPr>
          <p:cNvPr id="5" name="Picture 4">
            <a:extLst>
              <a:ext uri="{FF2B5EF4-FFF2-40B4-BE49-F238E27FC236}">
                <a16:creationId xmlns:a16="http://schemas.microsoft.com/office/drawing/2014/main" id="{607E5970-1ED3-406A-BEAE-3D23354A75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2296" y="282304"/>
            <a:ext cx="4769704" cy="2139163"/>
          </a:xfrm>
          <a:prstGeom prst="rect">
            <a:avLst/>
          </a:prstGeom>
        </p:spPr>
      </p:pic>
    </p:spTree>
    <p:extLst>
      <p:ext uri="{BB962C8B-B14F-4D97-AF65-F5344CB8AC3E}">
        <p14:creationId xmlns:p14="http://schemas.microsoft.com/office/powerpoint/2010/main" val="39913252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LICQ!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6795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CLICQ! Section Header 2">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102" y="2239434"/>
            <a:ext cx="11099801" cy="1363133"/>
          </a:xfrm>
        </p:spPr>
        <p:txBody>
          <a:bodyPr anchor="b" anchorCtr="0"/>
          <a:lstStyle>
            <a:lvl1pPr algn="ctr">
              <a:defRPr sz="4800" b="1" cap="all">
                <a:solidFill>
                  <a:schemeClr val="bg1"/>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963084" y="3685117"/>
            <a:ext cx="10363200" cy="1157816"/>
          </a:xfrm>
        </p:spPr>
        <p:txBody>
          <a:bodyPr anchor="t" anchorCtr="0"/>
          <a:lstStyle>
            <a:lvl1pPr marL="0" indent="0" algn="ctr">
              <a:buNone/>
              <a:defRPr sz="3467">
                <a:solidFill>
                  <a:schemeClr val="bg1"/>
                </a:solidFill>
                <a:effectLst/>
              </a:defRPr>
            </a:lvl1pPr>
            <a:lvl2pPr marL="609570" indent="0">
              <a:buNone/>
              <a:defRPr sz="2400">
                <a:solidFill>
                  <a:schemeClr val="tx1">
                    <a:tint val="75000"/>
                  </a:schemeClr>
                </a:solidFill>
              </a:defRPr>
            </a:lvl2pPr>
            <a:lvl3pPr marL="1219139"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7"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109403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reserve="1">
  <p:cSld name="CLICQ! Title and Content - Black Text">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rot="5400000">
            <a:off x="-277447" y="277453"/>
            <a:ext cx="1132417" cy="577519"/>
          </a:xfrm>
          <a:prstGeom prst="rect">
            <a:avLst/>
          </a:prstGeom>
          <a:solidFill>
            <a:schemeClr val="accent1"/>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
        <p:nvSpPr>
          <p:cNvPr id="7" name="Rectangle 6"/>
          <p:cNvSpPr/>
          <p:nvPr/>
        </p:nvSpPr>
        <p:spPr>
          <a:xfrm rot="5400000">
            <a:off x="5678333" y="344336"/>
            <a:ext cx="835343" cy="12192000"/>
          </a:xfrm>
          <a:prstGeom prst="rect">
            <a:avLst/>
          </a:prstGeom>
          <a:solidFill>
            <a:schemeClr val="accent1">
              <a:lumMod val="75000"/>
            </a:schemeClr>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
        <p:nvSpPr>
          <p:cNvPr id="2" name="Title 1"/>
          <p:cNvSpPr>
            <a:spLocks noGrp="1"/>
          </p:cNvSpPr>
          <p:nvPr>
            <p:ph type="title" hasCustomPrompt="1"/>
          </p:nvPr>
        </p:nvSpPr>
        <p:spPr>
          <a:xfrm>
            <a:off x="867834" y="234565"/>
            <a:ext cx="10834101" cy="801127"/>
          </a:xfrm>
        </p:spPr>
        <p:txBody>
          <a:bodyPr/>
          <a:lstStyle>
            <a:lvl1pPr>
              <a:defRPr>
                <a:solidFill>
                  <a:schemeClr val="tx2"/>
                </a:solidFill>
                <a:effectLst/>
              </a:defRPr>
            </a:lvl1pPr>
          </a:lstStyle>
          <a:p>
            <a:r>
              <a:rPr lang="en-US" dirty="0"/>
              <a:t>Click to edit Master </a:t>
            </a:r>
            <a:br>
              <a:rPr lang="en-US" dirty="0"/>
            </a:br>
            <a:r>
              <a:rPr lang="en-US" dirty="0"/>
              <a:t>title style</a:t>
            </a:r>
          </a:p>
        </p:txBody>
      </p:sp>
      <p:sp>
        <p:nvSpPr>
          <p:cNvPr id="3" name="Content Placeholder 2"/>
          <p:cNvSpPr>
            <a:spLocks noGrp="1"/>
          </p:cNvSpPr>
          <p:nvPr>
            <p:ph idx="1"/>
          </p:nvPr>
        </p:nvSpPr>
        <p:spPr>
          <a:xfrm>
            <a:off x="1016002" y="1420284"/>
            <a:ext cx="10756900" cy="4327376"/>
          </a:xfrm>
        </p:spPr>
        <p:txBody>
          <a:bodyPr/>
          <a:lstStyle>
            <a:lvl1pPr marL="302670" indent="-302670">
              <a:buClr>
                <a:schemeClr val="accent1"/>
              </a:buClr>
              <a:buSzPct val="110000"/>
              <a:defRPr sz="2400">
                <a:solidFill>
                  <a:schemeClr val="tx1"/>
                </a:solidFill>
              </a:defRPr>
            </a:lvl1pPr>
            <a:lvl2pPr>
              <a:defRPr sz="2267">
                <a:solidFill>
                  <a:schemeClr val="tx1"/>
                </a:solidFill>
              </a:defRPr>
            </a:lvl2pPr>
            <a:lvl3pPr>
              <a:defRPr sz="2000">
                <a:solidFill>
                  <a:schemeClr val="tx1"/>
                </a:solidFill>
              </a:defRPr>
            </a:lvl3pPr>
          </a:lstStyle>
          <a:p>
            <a:pPr lvl="0"/>
            <a:r>
              <a:rPr lang="en-US"/>
              <a:t>Click to edit Master text styles</a:t>
            </a:r>
          </a:p>
          <a:p>
            <a:pPr lvl="1"/>
            <a:r>
              <a:rPr lang="en-US"/>
              <a:t>Second level</a:t>
            </a:r>
          </a:p>
          <a:p>
            <a:pPr lvl="2"/>
            <a:r>
              <a:rPr lang="en-US"/>
              <a:t>Third level</a:t>
            </a:r>
          </a:p>
        </p:txBody>
      </p:sp>
      <p:pic>
        <p:nvPicPr>
          <p:cNvPr id="5" name="Picture 4" descr="Logo&#10;&#10;Description automatically generated with medium confidence">
            <a:extLst>
              <a:ext uri="{FF2B5EF4-FFF2-40B4-BE49-F238E27FC236}">
                <a16:creationId xmlns:a16="http://schemas.microsoft.com/office/drawing/2014/main" id="{544652B4-8530-4F64-B488-56EB6BD6F8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3389" y="6021124"/>
            <a:ext cx="1988612" cy="891872"/>
          </a:xfrm>
          <a:prstGeom prst="rect">
            <a:avLst/>
          </a:prstGeom>
        </p:spPr>
      </p:pic>
    </p:spTree>
    <p:extLst>
      <p:ext uri="{BB962C8B-B14F-4D97-AF65-F5344CB8AC3E}">
        <p14:creationId xmlns:p14="http://schemas.microsoft.com/office/powerpoint/2010/main" val="9667823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LICQ! Title only + bottom banner">
    <p:bg>
      <p:bgPr>
        <a:solidFill>
          <a:schemeClr val="bg1"/>
        </a:solidFill>
        <a:effectLst/>
      </p:bgPr>
    </p:bg>
    <p:spTree>
      <p:nvGrpSpPr>
        <p:cNvPr id="1" name=""/>
        <p:cNvGrpSpPr/>
        <p:nvPr/>
      </p:nvGrpSpPr>
      <p:grpSpPr>
        <a:xfrm>
          <a:off x="0" y="0"/>
          <a:ext cx="0" cy="0"/>
          <a:chOff x="0" y="0"/>
          <a:chExt cx="0" cy="0"/>
        </a:xfrm>
      </p:grpSpPr>
      <p:sp>
        <p:nvSpPr>
          <p:cNvPr id="39" name="Rectangle 38"/>
          <p:cNvSpPr/>
          <p:nvPr/>
        </p:nvSpPr>
        <p:spPr>
          <a:xfrm rot="5400000">
            <a:off x="5678333" y="344336"/>
            <a:ext cx="835343" cy="12192000"/>
          </a:xfrm>
          <a:prstGeom prst="rect">
            <a:avLst/>
          </a:prstGeom>
          <a:solidFill>
            <a:schemeClr val="accent1">
              <a:lumMod val="75000"/>
            </a:schemeClr>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
        <p:nvSpPr>
          <p:cNvPr id="2" name="Title 1"/>
          <p:cNvSpPr>
            <a:spLocks noGrp="1"/>
          </p:cNvSpPr>
          <p:nvPr>
            <p:ph type="title" hasCustomPrompt="1"/>
          </p:nvPr>
        </p:nvSpPr>
        <p:spPr/>
        <p:txBody>
          <a:bodyPr/>
          <a:lstStyle>
            <a:lvl1pPr algn="l" defTabSz="1219139" rtl="0" eaLnBrk="1" latinLnBrk="0" hangingPunct="1">
              <a:lnSpc>
                <a:spcPct val="85000"/>
              </a:lnSpc>
              <a:spcBef>
                <a:spcPts val="0"/>
              </a:spcBef>
              <a:spcAft>
                <a:spcPts val="1600"/>
              </a:spcAft>
              <a:buNone/>
              <a:defRPr lang="en-US" sz="3200" b="1" kern="1200" dirty="0">
                <a:solidFill>
                  <a:schemeClr val="tx2"/>
                </a:solidFill>
                <a:effectLst/>
                <a:latin typeface="+mj-lt"/>
                <a:ea typeface="+mj-ea"/>
                <a:cs typeface="+mj-cs"/>
              </a:defRPr>
            </a:lvl1pPr>
          </a:lstStyle>
          <a:p>
            <a:r>
              <a:rPr lang="en-US"/>
              <a:t>Click to edit </a:t>
            </a:r>
            <a:br>
              <a:rPr lang="en-US"/>
            </a:br>
            <a:r>
              <a:rPr lang="en-US"/>
              <a:t>Master title style</a:t>
            </a:r>
          </a:p>
        </p:txBody>
      </p:sp>
      <p:sp>
        <p:nvSpPr>
          <p:cNvPr id="38" name="Rectangle 37"/>
          <p:cNvSpPr/>
          <p:nvPr/>
        </p:nvSpPr>
        <p:spPr>
          <a:xfrm rot="5400000">
            <a:off x="-277447" y="277453"/>
            <a:ext cx="1132417" cy="577519"/>
          </a:xfrm>
          <a:prstGeom prst="rect">
            <a:avLst/>
          </a:prstGeom>
          <a:solidFill>
            <a:schemeClr val="accent1"/>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pic>
        <p:nvPicPr>
          <p:cNvPr id="5" name="Picture 4" descr="Logo&#10;&#10;Description automatically generated with medium confidence">
            <a:extLst>
              <a:ext uri="{FF2B5EF4-FFF2-40B4-BE49-F238E27FC236}">
                <a16:creationId xmlns:a16="http://schemas.microsoft.com/office/drawing/2014/main" id="{C507B23A-A576-4227-87F5-5967891D9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2923" y="6024610"/>
            <a:ext cx="1869077" cy="838261"/>
          </a:xfrm>
          <a:prstGeom prst="rect">
            <a:avLst/>
          </a:prstGeom>
        </p:spPr>
      </p:pic>
    </p:spTree>
    <p:extLst>
      <p:ext uri="{BB962C8B-B14F-4D97-AF65-F5344CB8AC3E}">
        <p14:creationId xmlns:p14="http://schemas.microsoft.com/office/powerpoint/2010/main" val="3491528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LICQ! 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1219139" rtl="0" eaLnBrk="1" latinLnBrk="0" hangingPunct="1">
              <a:lnSpc>
                <a:spcPct val="85000"/>
              </a:lnSpc>
              <a:spcBef>
                <a:spcPts val="0"/>
              </a:spcBef>
              <a:spcAft>
                <a:spcPts val="1600"/>
              </a:spcAft>
              <a:buNone/>
              <a:defRPr lang="en-US" sz="3200" b="1" kern="1200" dirty="0">
                <a:solidFill>
                  <a:schemeClr val="tx2"/>
                </a:solidFill>
                <a:effectLst/>
                <a:latin typeface="+mj-lt"/>
                <a:ea typeface="+mj-ea"/>
                <a:cs typeface="+mj-cs"/>
              </a:defRPr>
            </a:lvl1pPr>
          </a:lstStyle>
          <a:p>
            <a:r>
              <a:rPr lang="en-US"/>
              <a:t>Click to edit </a:t>
            </a:r>
            <a:br>
              <a:rPr lang="en-US"/>
            </a:br>
            <a:r>
              <a:rPr lang="en-US"/>
              <a:t>Master title style</a:t>
            </a:r>
          </a:p>
        </p:txBody>
      </p:sp>
      <p:sp>
        <p:nvSpPr>
          <p:cNvPr id="38" name="Rectangle 37"/>
          <p:cNvSpPr/>
          <p:nvPr/>
        </p:nvSpPr>
        <p:spPr>
          <a:xfrm rot="5400000">
            <a:off x="-277447" y="277453"/>
            <a:ext cx="1132417" cy="577519"/>
          </a:xfrm>
          <a:prstGeom prst="rect">
            <a:avLst/>
          </a:prstGeom>
          <a:solidFill>
            <a:schemeClr val="accent1"/>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Tree>
    <p:extLst>
      <p:ext uri="{BB962C8B-B14F-4D97-AF65-F5344CB8AC3E}">
        <p14:creationId xmlns:p14="http://schemas.microsoft.com/office/powerpoint/2010/main" val="17310619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CLICQ!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9995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CLICQ! Subcov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2" y="2460897"/>
            <a:ext cx="7517220" cy="881180"/>
          </a:xfrm>
        </p:spPr>
        <p:txBody>
          <a:bodyPr anchor="t">
            <a:normAutofit/>
          </a:bodyPr>
          <a:lstStyle>
            <a:lvl1pPr algn="l">
              <a:defRPr sz="4800">
                <a:solidFill>
                  <a:schemeClr val="bg1"/>
                </a:solidFill>
              </a:defRPr>
            </a:lvl1pPr>
          </a:lstStyle>
          <a:p>
            <a:r>
              <a:rPr lang="en-US"/>
              <a:t>Transition Slide</a:t>
            </a:r>
          </a:p>
        </p:txBody>
      </p:sp>
      <p:sp>
        <p:nvSpPr>
          <p:cNvPr id="3" name="Subtitle 2">
            <a:extLst>
              <a:ext uri="{FF2B5EF4-FFF2-40B4-BE49-F238E27FC236}">
                <a16:creationId xmlns:a16="http://schemas.microsoft.com/office/drawing/2014/main" id="{A2144F37-9150-6740-8669-89477261BF9F}"/>
              </a:ext>
            </a:extLst>
          </p:cNvPr>
          <p:cNvSpPr>
            <a:spLocks noGrp="1"/>
          </p:cNvSpPr>
          <p:nvPr>
            <p:ph type="subTitle" idx="1" hasCustomPrompt="1"/>
          </p:nvPr>
        </p:nvSpPr>
        <p:spPr>
          <a:xfrm>
            <a:off x="896454" y="3532139"/>
            <a:ext cx="4724401" cy="385764"/>
          </a:xfrm>
        </p:spPr>
        <p:txBody>
          <a:bodyPr/>
          <a:lstStyle>
            <a:lvl1pPr marL="0" indent="0" algn="l">
              <a:buNone/>
              <a:defRPr sz="2400">
                <a:solidFill>
                  <a:schemeClr val="bg1"/>
                </a:solidFill>
                <a:latin typeface="+mn-lt"/>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a:t>Subtitle Line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5" y="5941775"/>
            <a:ext cx="1036319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5"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4321" y="4763027"/>
            <a:ext cx="6323281" cy="766116"/>
          </a:xfrm>
          <a:prstGeom prst="rect">
            <a:avLst/>
          </a:prstGeom>
        </p:spPr>
      </p:pic>
      <p:sp>
        <p:nvSpPr>
          <p:cNvPr id="9" name="Slide Number Placeholder 2">
            <a:extLst>
              <a:ext uri="{FF2B5EF4-FFF2-40B4-BE49-F238E27FC236}">
                <a16:creationId xmlns:a16="http://schemas.microsoft.com/office/drawing/2014/main" id="{6FC96E6F-A0D6-5F47-80BC-E1490312B76D}"/>
              </a:ext>
            </a:extLst>
          </p:cNvPr>
          <p:cNvSpPr>
            <a:spLocks noGrp="1"/>
          </p:cNvSpPr>
          <p:nvPr>
            <p:ph type="sldNum" sz="quarter" idx="12"/>
          </p:nvPr>
        </p:nvSpPr>
        <p:spPr>
          <a:xfrm>
            <a:off x="9104348" y="6191699"/>
            <a:ext cx="2743200" cy="365125"/>
          </a:xfrm>
        </p:spPr>
        <p:txBody>
          <a:bodyPr/>
          <a:lstStyle>
            <a:lvl1pPr>
              <a:defRPr sz="1401">
                <a:solidFill>
                  <a:schemeClr val="bg1"/>
                </a:solidFill>
              </a:defRPr>
            </a:lvl1pPr>
          </a:lstStyle>
          <a:p>
            <a:fld id="{1EA85E74-CFD1-43C2-9168-DB4B3F980C18}" type="slidenum">
              <a:rPr lang="en-US" smtClean="0"/>
              <a:t>‹#›</a:t>
            </a:fld>
            <a:endParaRPr lang="en-US"/>
          </a:p>
        </p:txBody>
      </p:sp>
      <p:pic>
        <p:nvPicPr>
          <p:cNvPr id="6" name="Picture 5" descr="Logo&#10;&#10;Description automatically generated with medium confidence">
            <a:extLst>
              <a:ext uri="{FF2B5EF4-FFF2-40B4-BE49-F238E27FC236}">
                <a16:creationId xmlns:a16="http://schemas.microsoft.com/office/drawing/2014/main" id="{74CD646B-5836-4379-AD91-0C0CC82A44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6736" y="914401"/>
            <a:ext cx="3398105" cy="1524015"/>
          </a:xfrm>
          <a:prstGeom prst="rect">
            <a:avLst/>
          </a:prstGeom>
        </p:spPr>
      </p:pic>
    </p:spTree>
    <p:extLst>
      <p:ext uri="{BB962C8B-B14F-4D97-AF65-F5344CB8AC3E}">
        <p14:creationId xmlns:p14="http://schemas.microsoft.com/office/powerpoint/2010/main" val="19033815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_CLICQ! Section Header 2">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89588" y="2956248"/>
            <a:ext cx="10363200" cy="1157816"/>
          </a:xfrm>
        </p:spPr>
        <p:txBody>
          <a:bodyPr anchor="ctr" anchorCtr="0"/>
          <a:lstStyle>
            <a:lvl1pPr marL="0" indent="0" algn="ctr">
              <a:buNone/>
              <a:defRPr sz="4800" baseline="0">
                <a:solidFill>
                  <a:schemeClr val="bg1"/>
                </a:solidFill>
                <a:effectLst/>
              </a:defRPr>
            </a:lvl1pPr>
            <a:lvl2pPr marL="609555" indent="0">
              <a:buNone/>
              <a:defRPr sz="2400">
                <a:solidFill>
                  <a:schemeClr val="tx1">
                    <a:tint val="75000"/>
                  </a:schemeClr>
                </a:solidFill>
              </a:defRPr>
            </a:lvl2pPr>
            <a:lvl3pPr marL="1219111"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6"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en-US" dirty="0"/>
              <a:t>Transition Slide</a:t>
            </a:r>
          </a:p>
        </p:txBody>
      </p:sp>
    </p:spTree>
    <p:extLst>
      <p:ext uri="{BB962C8B-B14F-4D97-AF65-F5344CB8AC3E}">
        <p14:creationId xmlns:p14="http://schemas.microsoft.com/office/powerpoint/2010/main" val="921587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1_CLICQ! White-Bulleted Tex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3" y="-5729055"/>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Bulleted Text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6"/>
            <a:ext cx="103632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8" name="Slide Number Placeholder 2">
            <a:extLst>
              <a:ext uri="{FF2B5EF4-FFF2-40B4-BE49-F238E27FC236}">
                <a16:creationId xmlns:a16="http://schemas.microsoft.com/office/drawing/2014/main" id="{16C005AD-705B-1543-9D5C-A510705EF2A3}"/>
              </a:ext>
            </a:extLst>
          </p:cNvPr>
          <p:cNvSpPr>
            <a:spLocks noGrp="1"/>
          </p:cNvSpPr>
          <p:nvPr>
            <p:ph type="sldNum" sz="quarter" idx="12"/>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dirty="0"/>
          </a:p>
        </p:txBody>
      </p:sp>
      <p:pic>
        <p:nvPicPr>
          <p:cNvPr id="4" name="Picture 3" descr="Logo&#10;&#10;Description automatically generated">
            <a:extLst>
              <a:ext uri="{FF2B5EF4-FFF2-40B4-BE49-F238E27FC236}">
                <a16:creationId xmlns:a16="http://schemas.microsoft.com/office/drawing/2014/main" id="{486D739B-9A04-403F-898F-691ACE851E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805" y="6071403"/>
            <a:ext cx="1290905" cy="579856"/>
          </a:xfrm>
          <a:prstGeom prst="rect">
            <a:avLst/>
          </a:prstGeom>
        </p:spPr>
      </p:pic>
    </p:spTree>
    <p:extLst>
      <p:ext uri="{BB962C8B-B14F-4D97-AF65-F5344CB8AC3E}">
        <p14:creationId xmlns:p14="http://schemas.microsoft.com/office/powerpoint/2010/main" val="25760477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CLICQ! Thank You &amp; Contact">
    <p:bg>
      <p:bgPr>
        <a:solidFill>
          <a:schemeClr val="accent1">
            <a:lumMod val="75000"/>
          </a:schemeClr>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5" y="5941775"/>
            <a:ext cx="1036319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5"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4321" y="4763027"/>
            <a:ext cx="6323281" cy="766116"/>
          </a:xfrm>
          <a:prstGeom prst="rect">
            <a:avLst/>
          </a:prstGeom>
        </p:spPr>
      </p:pic>
      <p:sp>
        <p:nvSpPr>
          <p:cNvPr id="6" name="Title 1">
            <a:extLst>
              <a:ext uri="{FF2B5EF4-FFF2-40B4-BE49-F238E27FC236}">
                <a16:creationId xmlns:a16="http://schemas.microsoft.com/office/drawing/2014/main" id="{54223FAA-8ECE-074E-9A27-43ABEF299510}"/>
              </a:ext>
            </a:extLst>
          </p:cNvPr>
          <p:cNvSpPr>
            <a:spLocks noGrp="1"/>
          </p:cNvSpPr>
          <p:nvPr>
            <p:ph type="ctrTitle" hasCustomPrompt="1"/>
          </p:nvPr>
        </p:nvSpPr>
        <p:spPr>
          <a:xfrm>
            <a:off x="914402" y="1602116"/>
            <a:ext cx="7517220" cy="878627"/>
          </a:xfrm>
        </p:spPr>
        <p:txBody>
          <a:bodyPr anchor="t">
            <a:normAutofit/>
          </a:bodyPr>
          <a:lstStyle>
            <a:lvl1pPr algn="l">
              <a:defRPr sz="4800">
                <a:solidFill>
                  <a:schemeClr val="bg1"/>
                </a:solidFill>
              </a:defRPr>
            </a:lvl1pPr>
          </a:lstStyle>
          <a:p>
            <a:r>
              <a:rPr lang="en-US"/>
              <a:t>Thank you!</a:t>
            </a:r>
          </a:p>
        </p:txBody>
      </p:sp>
      <p:sp>
        <p:nvSpPr>
          <p:cNvPr id="3" name="Text Placeholder 2">
            <a:extLst>
              <a:ext uri="{FF2B5EF4-FFF2-40B4-BE49-F238E27FC236}">
                <a16:creationId xmlns:a16="http://schemas.microsoft.com/office/drawing/2014/main" id="{1D875F82-6370-A749-8699-F578D8688226}"/>
              </a:ext>
            </a:extLst>
          </p:cNvPr>
          <p:cNvSpPr>
            <a:spLocks noGrp="1"/>
          </p:cNvSpPr>
          <p:nvPr>
            <p:ph type="body" sz="quarter" idx="10" hasCustomPrompt="1"/>
          </p:nvPr>
        </p:nvSpPr>
        <p:spPr>
          <a:xfrm>
            <a:off x="4954593" y="4053017"/>
            <a:ext cx="5956428" cy="597483"/>
          </a:xfrm>
        </p:spPr>
        <p:txBody>
          <a:bodyPr>
            <a:normAutofit/>
          </a:bodyPr>
          <a:lstStyle>
            <a:lvl1pPr>
              <a:defRPr sz="2000">
                <a:solidFill>
                  <a:schemeClr val="bg1"/>
                </a:solidFill>
              </a:defRPr>
            </a:lvl1pPr>
          </a:lstStyle>
          <a:p>
            <a:pPr lvl="0"/>
            <a:r>
              <a:rPr lang="en-US"/>
              <a:t>Name and Contact Information</a:t>
            </a:r>
          </a:p>
        </p:txBody>
      </p:sp>
      <p:sp>
        <p:nvSpPr>
          <p:cNvPr id="8" name="Slide Number Placeholder 2">
            <a:extLst>
              <a:ext uri="{FF2B5EF4-FFF2-40B4-BE49-F238E27FC236}">
                <a16:creationId xmlns:a16="http://schemas.microsoft.com/office/drawing/2014/main" id="{26239EAC-FA51-CC44-BCB9-9E4333BE59DD}"/>
              </a:ext>
            </a:extLst>
          </p:cNvPr>
          <p:cNvSpPr>
            <a:spLocks noGrp="1"/>
          </p:cNvSpPr>
          <p:nvPr>
            <p:ph type="sldNum" sz="quarter" idx="12"/>
          </p:nvPr>
        </p:nvSpPr>
        <p:spPr>
          <a:xfrm>
            <a:off x="9037673" y="6178768"/>
            <a:ext cx="2743200" cy="365125"/>
          </a:xfrm>
        </p:spPr>
        <p:txBody>
          <a:bodyPr/>
          <a:lstStyle>
            <a:lvl1pPr>
              <a:defRPr sz="1401">
                <a:solidFill>
                  <a:schemeClr val="bg1"/>
                </a:solidFill>
              </a:defRPr>
            </a:lvl1pPr>
          </a:lstStyle>
          <a:p>
            <a:fld id="{1EA85E74-CFD1-43C2-9168-DB4B3F980C18}" type="slidenum">
              <a:rPr lang="en-US" smtClean="0"/>
              <a:t>‹#›</a:t>
            </a:fld>
            <a:endParaRPr lang="en-US"/>
          </a:p>
        </p:txBody>
      </p:sp>
      <p:pic>
        <p:nvPicPr>
          <p:cNvPr id="5" name="Picture 4" descr="Logo&#10;&#10;Description automatically generated with medium confidence">
            <a:extLst>
              <a:ext uri="{FF2B5EF4-FFF2-40B4-BE49-F238E27FC236}">
                <a16:creationId xmlns:a16="http://schemas.microsoft.com/office/drawing/2014/main" id="{14D3853D-F9C7-47D4-8A97-C54227054D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4320" y="2553582"/>
            <a:ext cx="3092400" cy="1386909"/>
          </a:xfrm>
          <a:prstGeom prst="rect">
            <a:avLst/>
          </a:prstGeom>
        </p:spPr>
      </p:pic>
    </p:spTree>
    <p:extLst>
      <p:ext uri="{BB962C8B-B14F-4D97-AF65-F5344CB8AC3E}">
        <p14:creationId xmlns:p14="http://schemas.microsoft.com/office/powerpoint/2010/main" val="35087493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_CLICQ! White-Just Tex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3" y="-5729055"/>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Just Text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6"/>
            <a:ext cx="10363200" cy="3881439"/>
          </a:xfrm>
        </p:spPr>
        <p:txBody>
          <a:bodyPr anchor="ctr">
            <a:normAutofit/>
          </a:bodyPr>
          <a:lstStyle>
            <a:lvl1pPr marL="0" indent="0" algn="ctr">
              <a:buFont typeface="Arial" panose="020B0604020202020204" pitchFamily="34" charset="0"/>
              <a:buNone/>
              <a:defRPr sz="2800">
                <a:solidFill>
                  <a:schemeClr val="tx1"/>
                </a:solidFill>
              </a:defRPr>
            </a:lvl1pPr>
            <a:lvl2pPr marL="457177" indent="0">
              <a:buFont typeface="Courier New" panose="02070309020205020404" pitchFamily="49" charset="0"/>
              <a:buNone/>
              <a:defRPr sz="2400"/>
            </a:lvl2pPr>
            <a:lvl3pPr marL="1257237" indent="-342882">
              <a:buFont typeface="Wingdings" pitchFamily="2" charset="2"/>
              <a:buChar char="§"/>
              <a:defRPr sz="2000"/>
            </a:lvl3pPr>
            <a:lvl4pPr marL="1657268" indent="-285737">
              <a:buFont typeface="Arial" panose="020B0604020202020204" pitchFamily="34" charset="0"/>
              <a:buChar char="•"/>
              <a:defRPr sz="1801"/>
            </a:lvl4pPr>
            <a:lvl5pPr marL="2114446" indent="-285737">
              <a:buFont typeface="Courier New" panose="02070309020205020404" pitchFamily="49" charset="0"/>
              <a:buChar char="o"/>
              <a:defRPr sz="1801"/>
            </a:lvl5pPr>
          </a:lstStyle>
          <a:p>
            <a:pPr lvl="0"/>
            <a:r>
              <a:rPr lang="en-US" dirty="0"/>
              <a:t>Information or a quote can go here in the middle.</a:t>
            </a:r>
          </a:p>
        </p:txBody>
      </p:sp>
      <p:sp>
        <p:nvSpPr>
          <p:cNvPr id="12" name="Slide Number Placeholder 2">
            <a:extLst>
              <a:ext uri="{FF2B5EF4-FFF2-40B4-BE49-F238E27FC236}">
                <a16:creationId xmlns:a16="http://schemas.microsoft.com/office/drawing/2014/main" id="{A560D025-24FF-A246-B49D-F88BAD1C2482}"/>
              </a:ext>
            </a:extLst>
          </p:cNvPr>
          <p:cNvSpPr>
            <a:spLocks noGrp="1"/>
          </p:cNvSpPr>
          <p:nvPr>
            <p:ph type="sldNum" sz="quarter" idx="12"/>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D8DF445D-A118-4555-8C9C-6ADB8E7CF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0961" y="6065219"/>
            <a:ext cx="1275260" cy="572828"/>
          </a:xfrm>
          <a:prstGeom prst="rect">
            <a:avLst/>
          </a:prstGeom>
        </p:spPr>
      </p:pic>
    </p:spTree>
    <p:extLst>
      <p:ext uri="{BB962C8B-B14F-4D97-AF65-F5344CB8AC3E}">
        <p14:creationId xmlns:p14="http://schemas.microsoft.com/office/powerpoint/2010/main" val="18506583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LICQ! Sub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2" y="2460897"/>
            <a:ext cx="7517220" cy="881180"/>
          </a:xfrm>
        </p:spPr>
        <p:txBody>
          <a:bodyPr anchor="t">
            <a:normAutofit/>
          </a:bodyPr>
          <a:lstStyle>
            <a:lvl1pPr algn="l">
              <a:defRPr sz="4800">
                <a:solidFill>
                  <a:schemeClr val="bg1"/>
                </a:solidFill>
              </a:defRPr>
            </a:lvl1pPr>
          </a:lstStyle>
          <a:p>
            <a:r>
              <a:rPr lang="en-US"/>
              <a:t>Transition Slide</a:t>
            </a:r>
          </a:p>
        </p:txBody>
      </p:sp>
      <p:sp>
        <p:nvSpPr>
          <p:cNvPr id="3" name="Subtitle 2">
            <a:extLst>
              <a:ext uri="{FF2B5EF4-FFF2-40B4-BE49-F238E27FC236}">
                <a16:creationId xmlns:a16="http://schemas.microsoft.com/office/drawing/2014/main" id="{A2144F37-9150-6740-8669-89477261BF9F}"/>
              </a:ext>
            </a:extLst>
          </p:cNvPr>
          <p:cNvSpPr>
            <a:spLocks noGrp="1"/>
          </p:cNvSpPr>
          <p:nvPr>
            <p:ph type="subTitle" idx="1" hasCustomPrompt="1"/>
          </p:nvPr>
        </p:nvSpPr>
        <p:spPr>
          <a:xfrm>
            <a:off x="896454" y="3532139"/>
            <a:ext cx="4724401" cy="385764"/>
          </a:xfrm>
        </p:spPr>
        <p:txBody>
          <a:bodyPr/>
          <a:lstStyle>
            <a:lvl1pPr marL="0" indent="0" algn="l">
              <a:buNone/>
              <a:defRPr sz="2400">
                <a:solidFill>
                  <a:schemeClr val="bg1"/>
                </a:solidFill>
                <a:latin typeface="+mn-lt"/>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a:t>Subtitle Line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5" y="5941775"/>
            <a:ext cx="1036319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5"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4321" y="4763027"/>
            <a:ext cx="6323281" cy="766116"/>
          </a:xfrm>
          <a:prstGeom prst="rect">
            <a:avLst/>
          </a:prstGeom>
        </p:spPr>
      </p:pic>
      <p:sp>
        <p:nvSpPr>
          <p:cNvPr id="9" name="Slide Number Placeholder 2">
            <a:extLst>
              <a:ext uri="{FF2B5EF4-FFF2-40B4-BE49-F238E27FC236}">
                <a16:creationId xmlns:a16="http://schemas.microsoft.com/office/drawing/2014/main" id="{6FC96E6F-A0D6-5F47-80BC-E1490312B76D}"/>
              </a:ext>
            </a:extLst>
          </p:cNvPr>
          <p:cNvSpPr>
            <a:spLocks noGrp="1"/>
          </p:cNvSpPr>
          <p:nvPr>
            <p:ph type="sldNum" sz="quarter" idx="12"/>
          </p:nvPr>
        </p:nvSpPr>
        <p:spPr>
          <a:xfrm>
            <a:off x="9104348" y="6191699"/>
            <a:ext cx="2743200" cy="365125"/>
          </a:xfrm>
        </p:spPr>
        <p:txBody>
          <a:bodyPr/>
          <a:lstStyle>
            <a:lvl1pPr>
              <a:defRPr sz="1401">
                <a:solidFill>
                  <a:schemeClr val="bg1"/>
                </a:solidFill>
              </a:defRPr>
            </a:lvl1pPr>
          </a:lstStyle>
          <a:p>
            <a:fld id="{1EA85E74-CFD1-43C2-9168-DB4B3F980C18}" type="slidenum">
              <a:rPr lang="en-US" smtClean="0"/>
              <a:t>‹#›</a:t>
            </a:fld>
            <a:endParaRPr lang="en-US"/>
          </a:p>
        </p:txBody>
      </p:sp>
      <p:pic>
        <p:nvPicPr>
          <p:cNvPr id="6" name="Picture 5" descr="Logo&#10;&#10;Description automatically generated with medium confidence">
            <a:extLst>
              <a:ext uri="{FF2B5EF4-FFF2-40B4-BE49-F238E27FC236}">
                <a16:creationId xmlns:a16="http://schemas.microsoft.com/office/drawing/2014/main" id="{74CD646B-5836-4379-AD91-0C0CC82A44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6736" y="914401"/>
            <a:ext cx="3398105" cy="1524015"/>
          </a:xfrm>
          <a:prstGeom prst="rect">
            <a:avLst/>
          </a:prstGeom>
        </p:spPr>
      </p:pic>
    </p:spTree>
    <p:extLst>
      <p:ext uri="{BB962C8B-B14F-4D97-AF65-F5344CB8AC3E}">
        <p14:creationId xmlns:p14="http://schemas.microsoft.com/office/powerpoint/2010/main" val="23269014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_CLICQ! White-Bullets &amp; Imag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3" y="-5729055"/>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Bullets and Image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9" y="1743076"/>
            <a:ext cx="47244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7" name="Picture Placeholder 2">
            <a:extLst>
              <a:ext uri="{FF2B5EF4-FFF2-40B4-BE49-F238E27FC236}">
                <a16:creationId xmlns:a16="http://schemas.microsoft.com/office/drawing/2014/main" id="{67A3005D-62F0-BF42-831F-C457DB3AA16B}"/>
              </a:ext>
            </a:extLst>
          </p:cNvPr>
          <p:cNvSpPr>
            <a:spLocks noGrp="1"/>
          </p:cNvSpPr>
          <p:nvPr>
            <p:ph type="pic" sz="quarter" idx="20"/>
          </p:nvPr>
        </p:nvSpPr>
        <p:spPr>
          <a:xfrm>
            <a:off x="6554073" y="1743076"/>
            <a:ext cx="4724400" cy="3881439"/>
          </a:xfrm>
          <a:solidFill>
            <a:schemeClr val="tx1">
              <a:alpha val="21000"/>
            </a:schemeClr>
          </a:solidFill>
        </p:spPr>
        <p:txBody>
          <a:bodyPr/>
          <a:lstStyle>
            <a:lvl1pPr marL="0" marR="0" indent="0" algn="ctr" defTabSz="914354" rtl="0" eaLnBrk="1" fontAlgn="auto" latinLnBrk="0" hangingPunct="1">
              <a:lnSpc>
                <a:spcPct val="90000"/>
              </a:lnSpc>
              <a:spcBef>
                <a:spcPts val="1001"/>
              </a:spcBef>
              <a:spcAft>
                <a:spcPts val="0"/>
              </a:spcAft>
              <a:buClrTx/>
              <a:buSzTx/>
              <a:buFontTx/>
              <a:buNone/>
              <a:tabLst/>
              <a:defRPr>
                <a:solidFill>
                  <a:schemeClr val="tx1"/>
                </a:solidFill>
              </a:defRPr>
            </a:lvl1pPr>
          </a:lstStyle>
          <a:p>
            <a:pPr marL="0" marR="0" lvl="0" indent="0" algn="l" defTabSz="914354" rtl="0" eaLnBrk="1" fontAlgn="auto" latinLnBrk="0" hangingPunct="1">
              <a:lnSpc>
                <a:spcPct val="90000"/>
              </a:lnSpc>
              <a:spcBef>
                <a:spcPts val="1001"/>
              </a:spcBef>
              <a:spcAft>
                <a:spcPts val="0"/>
              </a:spcAft>
              <a:buClrTx/>
              <a:buSzTx/>
              <a:buFontTx/>
              <a:buNone/>
              <a:tabLst/>
              <a:defRPr/>
            </a:pPr>
            <a:r>
              <a:rPr lang="en-US"/>
              <a:t>Click icon to add picture</a:t>
            </a:r>
            <a:endParaRPr lang="en-US" dirty="0"/>
          </a:p>
        </p:txBody>
      </p:sp>
      <p:sp>
        <p:nvSpPr>
          <p:cNvPr id="14" name="Slide Number Placeholder 2">
            <a:extLst>
              <a:ext uri="{FF2B5EF4-FFF2-40B4-BE49-F238E27FC236}">
                <a16:creationId xmlns:a16="http://schemas.microsoft.com/office/drawing/2014/main" id="{648C53C8-6786-A449-BE78-4A0F4C831366}"/>
              </a:ext>
            </a:extLst>
          </p:cNvPr>
          <p:cNvSpPr>
            <a:spLocks noGrp="1"/>
          </p:cNvSpPr>
          <p:nvPr>
            <p:ph type="sldNum" sz="quarter" idx="21"/>
          </p:nvPr>
        </p:nvSpPr>
        <p:spPr>
          <a:xfrm>
            <a:off x="9037673" y="626268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6BDBB4C8-78A3-476E-8AFA-3C56FFD6A0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3160" y="6181480"/>
            <a:ext cx="1174440" cy="527541"/>
          </a:xfrm>
          <a:prstGeom prst="rect">
            <a:avLst/>
          </a:prstGeom>
        </p:spPr>
      </p:pic>
    </p:spTree>
    <p:extLst>
      <p:ext uri="{BB962C8B-B14F-4D97-AF65-F5344CB8AC3E}">
        <p14:creationId xmlns:p14="http://schemas.microsoft.com/office/powerpoint/2010/main" val="5771568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LICQ! White-Bullets &amp; Char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3" y="-5729055"/>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Bullets and Chart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hart Placeholder 7">
            <a:extLst>
              <a:ext uri="{FF2B5EF4-FFF2-40B4-BE49-F238E27FC236}">
                <a16:creationId xmlns:a16="http://schemas.microsoft.com/office/drawing/2014/main" id="{803ED863-68C1-4147-905D-3853161920E0}"/>
              </a:ext>
            </a:extLst>
          </p:cNvPr>
          <p:cNvSpPr>
            <a:spLocks noGrp="1"/>
          </p:cNvSpPr>
          <p:nvPr>
            <p:ph type="chart" sz="quarter" idx="11"/>
          </p:nvPr>
        </p:nvSpPr>
        <p:spPr>
          <a:xfrm>
            <a:off x="6553203" y="1743076"/>
            <a:ext cx="4724400" cy="3881439"/>
          </a:xfrm>
        </p:spPr>
        <p:txBody>
          <a:bodyPr anchor="ctr"/>
          <a:lstStyle>
            <a:lvl1pPr algn="ctr">
              <a:defRPr>
                <a:solidFill>
                  <a:schemeClr val="tx1"/>
                </a:solidFill>
              </a:defRPr>
            </a:lvl1pPr>
          </a:lstStyle>
          <a:p>
            <a:r>
              <a:rPr lang="en-US"/>
              <a:t>Click icon to add chart</a:t>
            </a:r>
            <a:endParaRPr lang="en-US" dirty="0"/>
          </a:p>
        </p:txBody>
      </p: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9" y="1743076"/>
            <a:ext cx="47244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5" name="Slide Number Placeholder 2">
            <a:extLst>
              <a:ext uri="{FF2B5EF4-FFF2-40B4-BE49-F238E27FC236}">
                <a16:creationId xmlns:a16="http://schemas.microsoft.com/office/drawing/2014/main" id="{2D6D9889-814E-8E49-BB47-5B650AD58051}"/>
              </a:ext>
            </a:extLst>
          </p:cNvPr>
          <p:cNvSpPr>
            <a:spLocks noGrp="1"/>
          </p:cNvSpPr>
          <p:nvPr>
            <p:ph type="sldNum" sz="quarter" idx="13"/>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7861281D-07F8-4B4C-AF54-6DDCEB3221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1816" y="6094809"/>
            <a:ext cx="1186689" cy="533044"/>
          </a:xfrm>
          <a:prstGeom prst="rect">
            <a:avLst/>
          </a:prstGeom>
        </p:spPr>
      </p:pic>
    </p:spTree>
    <p:extLst>
      <p:ext uri="{BB962C8B-B14F-4D97-AF65-F5344CB8AC3E}">
        <p14:creationId xmlns:p14="http://schemas.microsoft.com/office/powerpoint/2010/main" val="27880478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LICQ! Image+Content">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ABA5A3A-4691-2C48-8C4C-1050F03685DE}"/>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4AFB4441-9DFA-5F45-962A-81DB39761403}"/>
              </a:ext>
            </a:extLst>
          </p:cNvPr>
          <p:cNvSpPr>
            <a:spLocks noGrp="1"/>
          </p:cNvSpPr>
          <p:nvPr>
            <p:ph type="ctrTitle" hasCustomPrompt="1"/>
          </p:nvPr>
        </p:nvSpPr>
        <p:spPr>
          <a:xfrm>
            <a:off x="6553201" y="934425"/>
            <a:ext cx="4724401" cy="563524"/>
          </a:xfrm>
        </p:spPr>
        <p:txBody>
          <a:bodyPr anchor="t">
            <a:normAutofit/>
          </a:bodyPr>
          <a:lstStyle>
            <a:lvl1pPr algn="l">
              <a:defRPr sz="3200">
                <a:solidFill>
                  <a:srgbClr val="003296"/>
                </a:solidFill>
              </a:defRPr>
            </a:lvl1pPr>
          </a:lstStyle>
          <a:p>
            <a:r>
              <a:rPr lang="en-US" dirty="0"/>
              <a:t>Title Area - Alternate </a:t>
            </a:r>
          </a:p>
        </p:txBody>
      </p:sp>
      <p:sp>
        <p:nvSpPr>
          <p:cNvPr id="19" name="Rectangle 18">
            <a:extLst>
              <a:ext uri="{FF2B5EF4-FFF2-40B4-BE49-F238E27FC236}">
                <a16:creationId xmlns:a16="http://schemas.microsoft.com/office/drawing/2014/main" id="{2E93C2AF-011C-8044-9429-C33BADE417FE}"/>
              </a:ext>
            </a:extLst>
          </p:cNvPr>
          <p:cNvSpPr/>
          <p:nvPr/>
        </p:nvSpPr>
        <p:spPr>
          <a:xfrm>
            <a:off x="3" y="0"/>
            <a:ext cx="457200" cy="6868755"/>
          </a:xfrm>
          <a:prstGeom prst="rect">
            <a:avLst/>
          </a:prstGeom>
          <a:gradFill>
            <a:gsLst>
              <a:gs pos="20000">
                <a:schemeClr val="accent1">
                  <a:lumMod val="75000"/>
                </a:schemeClr>
              </a:gs>
              <a:gs pos="100000">
                <a:srgbClr val="F4D72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 name="Picture Placeholder 2">
            <a:extLst>
              <a:ext uri="{FF2B5EF4-FFF2-40B4-BE49-F238E27FC236}">
                <a16:creationId xmlns:a16="http://schemas.microsoft.com/office/drawing/2014/main" id="{235EC2E8-2543-4649-8D59-623D57F87097}"/>
              </a:ext>
            </a:extLst>
          </p:cNvPr>
          <p:cNvSpPr>
            <a:spLocks noGrp="1"/>
          </p:cNvSpPr>
          <p:nvPr>
            <p:ph type="pic" sz="quarter" idx="12"/>
          </p:nvPr>
        </p:nvSpPr>
        <p:spPr>
          <a:xfrm>
            <a:off x="457201" y="0"/>
            <a:ext cx="5270500" cy="6858000"/>
          </a:xfrm>
          <a:solidFill>
            <a:schemeClr val="tx1">
              <a:alpha val="20000"/>
            </a:schemeClr>
          </a:solidFill>
          <a:ln>
            <a:noFill/>
          </a:ln>
        </p:spPr>
        <p:txBody>
          <a:bodyPr/>
          <a:lstStyle>
            <a:lvl1pPr marL="0" marR="0" indent="0" algn="l" defTabSz="914354" rtl="0" eaLnBrk="1" fontAlgn="auto" latinLnBrk="0" hangingPunct="1">
              <a:lnSpc>
                <a:spcPct val="90000"/>
              </a:lnSpc>
              <a:spcBef>
                <a:spcPts val="1001"/>
              </a:spcBef>
              <a:spcAft>
                <a:spcPts val="0"/>
              </a:spcAft>
              <a:buClrTx/>
              <a:buSzTx/>
              <a:buFontTx/>
              <a:buNone/>
              <a:tabLst/>
              <a:defRPr>
                <a:solidFill>
                  <a:schemeClr val="tx1"/>
                </a:solidFill>
              </a:defRPr>
            </a:lvl1pPr>
          </a:lstStyle>
          <a:p>
            <a:pPr marL="0" marR="0" lvl="0" indent="0" algn="l" defTabSz="914354" rtl="0" eaLnBrk="1" fontAlgn="auto" latinLnBrk="0" hangingPunct="1">
              <a:lnSpc>
                <a:spcPct val="90000"/>
              </a:lnSpc>
              <a:spcBef>
                <a:spcPts val="1001"/>
              </a:spcBef>
              <a:spcAft>
                <a:spcPts val="0"/>
              </a:spcAft>
              <a:buClrTx/>
              <a:buSzTx/>
              <a:buFontTx/>
              <a:buNone/>
              <a:tabLst/>
              <a:defRPr/>
            </a:pPr>
            <a:r>
              <a:rPr lang="en-US"/>
              <a:t>Click icon to add picture</a:t>
            </a:r>
            <a:endParaRPr lang="en-US" dirty="0"/>
          </a:p>
        </p:txBody>
      </p:sp>
      <p:sp>
        <p:nvSpPr>
          <p:cNvPr id="9" name="Text Placeholder 5">
            <a:extLst>
              <a:ext uri="{FF2B5EF4-FFF2-40B4-BE49-F238E27FC236}">
                <a16:creationId xmlns:a16="http://schemas.microsoft.com/office/drawing/2014/main" id="{E7D05C2A-A64D-3645-BAEB-CFB7B8B8D869}"/>
              </a:ext>
            </a:extLst>
          </p:cNvPr>
          <p:cNvSpPr>
            <a:spLocks noGrp="1"/>
          </p:cNvSpPr>
          <p:nvPr>
            <p:ph type="body" sz="quarter" idx="13" hasCustomPrompt="1"/>
          </p:nvPr>
        </p:nvSpPr>
        <p:spPr>
          <a:xfrm>
            <a:off x="6566452" y="1743076"/>
            <a:ext cx="47244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1" name="Slide Number Placeholder 2">
            <a:extLst>
              <a:ext uri="{FF2B5EF4-FFF2-40B4-BE49-F238E27FC236}">
                <a16:creationId xmlns:a16="http://schemas.microsoft.com/office/drawing/2014/main" id="{4D5B6E44-9321-7345-A9CE-4D885F65602D}"/>
              </a:ext>
            </a:extLst>
          </p:cNvPr>
          <p:cNvSpPr>
            <a:spLocks noGrp="1"/>
          </p:cNvSpPr>
          <p:nvPr>
            <p:ph type="sldNum" sz="quarter" idx="14"/>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FC236C83-05D4-4D44-A5F1-B24CAA5DE1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5220" y="6092218"/>
            <a:ext cx="1198227" cy="538225"/>
          </a:xfrm>
          <a:prstGeom prst="rect">
            <a:avLst/>
          </a:prstGeom>
        </p:spPr>
      </p:pic>
    </p:spTree>
    <p:extLst>
      <p:ext uri="{BB962C8B-B14F-4D97-AF65-F5344CB8AC3E}">
        <p14:creationId xmlns:p14="http://schemas.microsoft.com/office/powerpoint/2010/main" val="15169163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LICQ! Image+Steps">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1438DF6-DB6E-9241-ADB6-D020994F88B8}"/>
              </a:ext>
            </a:extLst>
          </p:cNvPr>
          <p:cNvSpPr>
            <a:spLocks noGrp="1"/>
          </p:cNvSpPr>
          <p:nvPr>
            <p:ph type="body" sz="quarter" idx="12" hasCustomPrompt="1"/>
          </p:nvPr>
        </p:nvSpPr>
        <p:spPr>
          <a:xfrm>
            <a:off x="1244575" y="2200897"/>
            <a:ext cx="18288" cy="3271624"/>
          </a:xfrm>
          <a:prstGeom prst="rect">
            <a:avLst/>
          </a:prstGeom>
          <a:solidFill>
            <a:schemeClr val="accent3"/>
          </a:solidFill>
        </p:spPr>
        <p:txBody>
          <a:bodyPr/>
          <a:lstStyle>
            <a:lvl1pPr marL="0" indent="0">
              <a:buNone/>
              <a:defRPr/>
            </a:lvl1pPr>
          </a:lstStyle>
          <a:p>
            <a:pPr lvl="0"/>
            <a:r>
              <a:rPr lang="en-US"/>
              <a:t> </a:t>
            </a:r>
          </a:p>
        </p:txBody>
      </p: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5"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522C05A-A49F-F549-8EEE-2732FAE79548}"/>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9CF4D8F-53B0-C741-9F8E-A6E705679F52}"/>
              </a:ext>
            </a:extLst>
          </p:cNvPr>
          <p:cNvSpPr>
            <a:spLocks noGrp="1"/>
          </p:cNvSpPr>
          <p:nvPr>
            <p:ph type="body" sz="quarter" idx="11" hasCustomPrompt="1"/>
          </p:nvPr>
        </p:nvSpPr>
        <p:spPr>
          <a:xfrm>
            <a:off x="914403" y="1901339"/>
            <a:ext cx="660347" cy="660347"/>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18" name="Text Placeholder 4">
            <a:extLst>
              <a:ext uri="{FF2B5EF4-FFF2-40B4-BE49-F238E27FC236}">
                <a16:creationId xmlns:a16="http://schemas.microsoft.com/office/drawing/2014/main" id="{D52E452A-B5A1-0E48-8D1F-BFCDCFF4693A}"/>
              </a:ext>
            </a:extLst>
          </p:cNvPr>
          <p:cNvSpPr>
            <a:spLocks noGrp="1"/>
          </p:cNvSpPr>
          <p:nvPr>
            <p:ph type="body" sz="quarter" idx="13" hasCustomPrompt="1"/>
          </p:nvPr>
        </p:nvSpPr>
        <p:spPr>
          <a:xfrm>
            <a:off x="914403" y="2825165"/>
            <a:ext cx="660347" cy="660347"/>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19" name="Text Placeholder 4">
            <a:extLst>
              <a:ext uri="{FF2B5EF4-FFF2-40B4-BE49-F238E27FC236}">
                <a16:creationId xmlns:a16="http://schemas.microsoft.com/office/drawing/2014/main" id="{450A6E0E-AE92-BE4C-BD96-A472FEDC484A}"/>
              </a:ext>
            </a:extLst>
          </p:cNvPr>
          <p:cNvSpPr>
            <a:spLocks noGrp="1"/>
          </p:cNvSpPr>
          <p:nvPr>
            <p:ph type="body" sz="quarter" idx="14" hasCustomPrompt="1"/>
          </p:nvPr>
        </p:nvSpPr>
        <p:spPr>
          <a:xfrm>
            <a:off x="914403" y="3833833"/>
            <a:ext cx="660347" cy="660347"/>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22" name="Text Placeholder 4">
            <a:extLst>
              <a:ext uri="{FF2B5EF4-FFF2-40B4-BE49-F238E27FC236}">
                <a16:creationId xmlns:a16="http://schemas.microsoft.com/office/drawing/2014/main" id="{81F26DE1-166D-CC4B-89C4-D24593948241}"/>
              </a:ext>
            </a:extLst>
          </p:cNvPr>
          <p:cNvSpPr>
            <a:spLocks noGrp="1"/>
          </p:cNvSpPr>
          <p:nvPr>
            <p:ph type="body" sz="quarter" idx="15" hasCustomPrompt="1"/>
          </p:nvPr>
        </p:nvSpPr>
        <p:spPr>
          <a:xfrm>
            <a:off x="914403" y="4842501"/>
            <a:ext cx="660347" cy="660347"/>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28" name="Title 1">
            <a:extLst>
              <a:ext uri="{FF2B5EF4-FFF2-40B4-BE49-F238E27FC236}">
                <a16:creationId xmlns:a16="http://schemas.microsoft.com/office/drawing/2014/main" id="{E4E157B6-08A4-0848-989E-7A1F3D0E3D33}"/>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Alternate</a:t>
            </a:r>
          </a:p>
        </p:txBody>
      </p:sp>
      <p:sp>
        <p:nvSpPr>
          <p:cNvPr id="31" name="Text Placeholder 5">
            <a:extLst>
              <a:ext uri="{FF2B5EF4-FFF2-40B4-BE49-F238E27FC236}">
                <a16:creationId xmlns:a16="http://schemas.microsoft.com/office/drawing/2014/main" id="{A9E4364B-9B23-274F-B482-B585C1BE2503}"/>
              </a:ext>
            </a:extLst>
          </p:cNvPr>
          <p:cNvSpPr>
            <a:spLocks noGrp="1"/>
          </p:cNvSpPr>
          <p:nvPr>
            <p:ph type="body" sz="quarter" idx="16" hasCustomPrompt="1"/>
          </p:nvPr>
        </p:nvSpPr>
        <p:spPr>
          <a:xfrm>
            <a:off x="1778000" y="1949755"/>
            <a:ext cx="3860800" cy="563515"/>
          </a:xfrm>
        </p:spPr>
        <p:txBody>
          <a:bodyPr anchor="t">
            <a:normAutofit/>
          </a:bodyPr>
          <a:lstStyle>
            <a:lvl1pPr marL="0" indent="0">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Bulleted List</a:t>
            </a:r>
          </a:p>
        </p:txBody>
      </p:sp>
      <p:sp>
        <p:nvSpPr>
          <p:cNvPr id="32" name="Text Placeholder 5">
            <a:extLst>
              <a:ext uri="{FF2B5EF4-FFF2-40B4-BE49-F238E27FC236}">
                <a16:creationId xmlns:a16="http://schemas.microsoft.com/office/drawing/2014/main" id="{A8C8569C-08E7-AA49-94CA-8CDF3B025995}"/>
              </a:ext>
            </a:extLst>
          </p:cNvPr>
          <p:cNvSpPr>
            <a:spLocks noGrp="1"/>
          </p:cNvSpPr>
          <p:nvPr>
            <p:ph type="body" sz="quarter" idx="17" hasCustomPrompt="1"/>
          </p:nvPr>
        </p:nvSpPr>
        <p:spPr>
          <a:xfrm>
            <a:off x="1778000" y="2864155"/>
            <a:ext cx="3860800" cy="563515"/>
          </a:xfrm>
        </p:spPr>
        <p:txBody>
          <a:bodyPr anchor="t">
            <a:normAutofit/>
          </a:bodyPr>
          <a:lstStyle>
            <a:lvl1pPr marL="0" indent="0">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Bulleted List</a:t>
            </a:r>
          </a:p>
        </p:txBody>
      </p:sp>
      <p:sp>
        <p:nvSpPr>
          <p:cNvPr id="33" name="Text Placeholder 5">
            <a:extLst>
              <a:ext uri="{FF2B5EF4-FFF2-40B4-BE49-F238E27FC236}">
                <a16:creationId xmlns:a16="http://schemas.microsoft.com/office/drawing/2014/main" id="{D04AA3E8-8D6B-6B4E-BDC0-21D53245B216}"/>
              </a:ext>
            </a:extLst>
          </p:cNvPr>
          <p:cNvSpPr>
            <a:spLocks noGrp="1"/>
          </p:cNvSpPr>
          <p:nvPr>
            <p:ph type="body" sz="quarter" idx="18" hasCustomPrompt="1"/>
          </p:nvPr>
        </p:nvSpPr>
        <p:spPr>
          <a:xfrm>
            <a:off x="1778000" y="3854755"/>
            <a:ext cx="3860800" cy="563515"/>
          </a:xfrm>
        </p:spPr>
        <p:txBody>
          <a:bodyPr anchor="t">
            <a:normAutofit/>
          </a:bodyPr>
          <a:lstStyle>
            <a:lvl1pPr marL="0" indent="0">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Bulleted List</a:t>
            </a:r>
          </a:p>
        </p:txBody>
      </p:sp>
      <p:sp>
        <p:nvSpPr>
          <p:cNvPr id="34" name="Text Placeholder 5">
            <a:extLst>
              <a:ext uri="{FF2B5EF4-FFF2-40B4-BE49-F238E27FC236}">
                <a16:creationId xmlns:a16="http://schemas.microsoft.com/office/drawing/2014/main" id="{2DC318DB-5124-C34F-947C-F5DC04653820}"/>
              </a:ext>
            </a:extLst>
          </p:cNvPr>
          <p:cNvSpPr>
            <a:spLocks noGrp="1"/>
          </p:cNvSpPr>
          <p:nvPr>
            <p:ph type="body" sz="quarter" idx="19" hasCustomPrompt="1"/>
          </p:nvPr>
        </p:nvSpPr>
        <p:spPr>
          <a:xfrm>
            <a:off x="1778000" y="4870755"/>
            <a:ext cx="3860800" cy="563515"/>
          </a:xfrm>
        </p:spPr>
        <p:txBody>
          <a:bodyPr anchor="t">
            <a:normAutofit/>
          </a:bodyPr>
          <a:lstStyle>
            <a:lvl1pPr marL="0" indent="0">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Bulleted List</a:t>
            </a:r>
          </a:p>
        </p:txBody>
      </p:sp>
      <p:sp>
        <p:nvSpPr>
          <p:cNvPr id="3" name="Picture Placeholder 2">
            <a:extLst>
              <a:ext uri="{FF2B5EF4-FFF2-40B4-BE49-F238E27FC236}">
                <a16:creationId xmlns:a16="http://schemas.microsoft.com/office/drawing/2014/main" id="{0633D53B-2ADB-D445-B797-B54A664DE5A6}"/>
              </a:ext>
            </a:extLst>
          </p:cNvPr>
          <p:cNvSpPr>
            <a:spLocks noGrp="1"/>
          </p:cNvSpPr>
          <p:nvPr>
            <p:ph type="pic" sz="quarter" idx="20"/>
          </p:nvPr>
        </p:nvSpPr>
        <p:spPr>
          <a:xfrm>
            <a:off x="6096000" y="-6350"/>
            <a:ext cx="6096000" cy="6864351"/>
          </a:xfrm>
          <a:solidFill>
            <a:schemeClr val="tx1">
              <a:alpha val="21000"/>
            </a:schemeClr>
          </a:solidFill>
        </p:spPr>
        <p:txBody>
          <a:bodyPr/>
          <a:lstStyle>
            <a:lvl1pPr marL="0" marR="0" indent="0" algn="l" defTabSz="914354" rtl="0" eaLnBrk="1" fontAlgn="auto" latinLnBrk="0" hangingPunct="1">
              <a:lnSpc>
                <a:spcPct val="90000"/>
              </a:lnSpc>
              <a:spcBef>
                <a:spcPts val="1001"/>
              </a:spcBef>
              <a:spcAft>
                <a:spcPts val="0"/>
              </a:spcAft>
              <a:buClrTx/>
              <a:buSzTx/>
              <a:buFontTx/>
              <a:buNone/>
              <a:tabLst/>
              <a:defRPr>
                <a:solidFill>
                  <a:schemeClr val="tx1"/>
                </a:solidFill>
              </a:defRPr>
            </a:lvl1pPr>
          </a:lstStyle>
          <a:p>
            <a:pPr marL="0" marR="0" lvl="0" indent="0" algn="l" defTabSz="914354" rtl="0" eaLnBrk="1" fontAlgn="auto" latinLnBrk="0" hangingPunct="1">
              <a:lnSpc>
                <a:spcPct val="90000"/>
              </a:lnSpc>
              <a:spcBef>
                <a:spcPts val="1001"/>
              </a:spcBef>
              <a:spcAft>
                <a:spcPts val="0"/>
              </a:spcAft>
              <a:buClrTx/>
              <a:buSzTx/>
              <a:buFontTx/>
              <a:buNone/>
              <a:tabLst/>
              <a:defRPr/>
            </a:pPr>
            <a:r>
              <a:rPr lang="en-US"/>
              <a:t>Click icon to add picture</a:t>
            </a:r>
            <a:endParaRPr lang="en-US" dirty="0"/>
          </a:p>
        </p:txBody>
      </p:sp>
      <p:sp>
        <p:nvSpPr>
          <p:cNvPr id="20" name="Slide Number Placeholder 2">
            <a:extLst>
              <a:ext uri="{FF2B5EF4-FFF2-40B4-BE49-F238E27FC236}">
                <a16:creationId xmlns:a16="http://schemas.microsoft.com/office/drawing/2014/main" id="{06DBEEE9-B67A-DB4E-8F97-D98EBB3437FA}"/>
              </a:ext>
            </a:extLst>
          </p:cNvPr>
          <p:cNvSpPr>
            <a:spLocks noGrp="1"/>
          </p:cNvSpPr>
          <p:nvPr>
            <p:ph type="sldNum" sz="quarter" idx="21"/>
          </p:nvPr>
        </p:nvSpPr>
        <p:spPr>
          <a:xfrm>
            <a:off x="9037673" y="6178768"/>
            <a:ext cx="2743200" cy="365125"/>
          </a:xfrm>
        </p:spPr>
        <p:txBody>
          <a:bodyPr/>
          <a:lstStyle>
            <a:lvl1pPr>
              <a:defRPr sz="1401">
                <a:solidFill>
                  <a:schemeClr val="bg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E8B595A1-6DEB-452F-8ACD-A4157968ED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1" y="6052971"/>
            <a:ext cx="1372972" cy="616719"/>
          </a:xfrm>
          <a:prstGeom prst="rect">
            <a:avLst/>
          </a:prstGeom>
        </p:spPr>
      </p:pic>
    </p:spTree>
    <p:extLst>
      <p:ext uri="{BB962C8B-B14F-4D97-AF65-F5344CB8AC3E}">
        <p14:creationId xmlns:p14="http://schemas.microsoft.com/office/powerpoint/2010/main" val="36071674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LICQ! Image+Timelin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90B7B7-E1DC-254D-B895-2AF9ADC1D021}"/>
              </a:ext>
            </a:extLst>
          </p:cNvPr>
          <p:cNvSpPr>
            <a:spLocks noGrp="1"/>
          </p:cNvSpPr>
          <p:nvPr>
            <p:ph type="pic" sz="quarter" idx="21"/>
          </p:nvPr>
        </p:nvSpPr>
        <p:spPr>
          <a:xfrm>
            <a:off x="-12700" y="-1"/>
            <a:ext cx="12384089" cy="2825713"/>
          </a:xfrm>
          <a:solidFill>
            <a:schemeClr val="tx1">
              <a:alpha val="20000"/>
            </a:schemeClr>
          </a:solidFill>
        </p:spPr>
        <p:txBody>
          <a:bodyPr/>
          <a:lstStyle>
            <a:lvl1pPr marL="0" marR="0" indent="0" algn="l" defTabSz="914354" rtl="0" eaLnBrk="1" fontAlgn="auto" latinLnBrk="0" hangingPunct="1">
              <a:lnSpc>
                <a:spcPct val="90000"/>
              </a:lnSpc>
              <a:spcBef>
                <a:spcPts val="1001"/>
              </a:spcBef>
              <a:spcAft>
                <a:spcPts val="0"/>
              </a:spcAft>
              <a:buClrTx/>
              <a:buSzTx/>
              <a:buFontTx/>
              <a:buNone/>
              <a:tabLst/>
              <a:defRPr>
                <a:solidFill>
                  <a:schemeClr val="tx1"/>
                </a:solidFill>
              </a:defRPr>
            </a:lvl1pPr>
          </a:lstStyle>
          <a:p>
            <a:pPr marL="0" marR="0" lvl="0" indent="0" algn="l" defTabSz="914354" rtl="0" eaLnBrk="1" fontAlgn="auto" latinLnBrk="0" hangingPunct="1">
              <a:lnSpc>
                <a:spcPct val="90000"/>
              </a:lnSpc>
              <a:spcBef>
                <a:spcPts val="1001"/>
              </a:spcBef>
              <a:spcAft>
                <a:spcPts val="0"/>
              </a:spcAft>
              <a:buClrTx/>
              <a:buSzTx/>
              <a:buFontTx/>
              <a:buNone/>
              <a:tabLst/>
              <a:defRPr/>
            </a:pPr>
            <a:r>
              <a:rPr lang="en-US"/>
              <a:t>Click icon to add picture</a:t>
            </a:r>
            <a:endParaRPr lang="en-US" dirty="0"/>
          </a:p>
        </p:txBody>
      </p: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5"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30364" y="1757585"/>
            <a:ext cx="6323281" cy="766116"/>
          </a:xfrm>
          <a:prstGeom prst="rect">
            <a:avLst/>
          </a:prstGeom>
        </p:spPr>
      </p:pic>
      <p:cxnSp>
        <p:nvCxnSpPr>
          <p:cNvPr id="16" name="Straight Connector 15">
            <a:extLst>
              <a:ext uri="{FF2B5EF4-FFF2-40B4-BE49-F238E27FC236}">
                <a16:creationId xmlns:a16="http://schemas.microsoft.com/office/drawing/2014/main" id="{2A51CA95-FB8F-6542-85A6-1CB8B96273A2}"/>
              </a:ext>
            </a:extLst>
          </p:cNvPr>
          <p:cNvCxnSpPr>
            <a:cxnSpLocks/>
          </p:cNvCxnSpPr>
          <p:nvPr/>
        </p:nvCxnSpPr>
        <p:spPr>
          <a:xfrm>
            <a:off x="-12700" y="2825715"/>
            <a:ext cx="122046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4" descr="Dates or Icons">
            <a:extLst>
              <a:ext uri="{FF2B5EF4-FFF2-40B4-BE49-F238E27FC236}">
                <a16:creationId xmlns:a16="http://schemas.microsoft.com/office/drawing/2014/main" id="{E1836C94-9116-6A44-9A37-52B1D6AA144E}"/>
              </a:ext>
            </a:extLst>
          </p:cNvPr>
          <p:cNvSpPr>
            <a:spLocks noGrp="1"/>
          </p:cNvSpPr>
          <p:nvPr>
            <p:ph type="body" sz="quarter" idx="11" hasCustomPrompt="1"/>
          </p:nvPr>
        </p:nvSpPr>
        <p:spPr>
          <a:xfrm>
            <a:off x="1264815" y="2220523"/>
            <a:ext cx="1185055"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17" name="Text Placeholder 4" descr="Dates or Icons">
            <a:extLst>
              <a:ext uri="{FF2B5EF4-FFF2-40B4-BE49-F238E27FC236}">
                <a16:creationId xmlns:a16="http://schemas.microsoft.com/office/drawing/2014/main" id="{5ADA231D-BE9F-1A44-816C-F12B525421CA}"/>
              </a:ext>
            </a:extLst>
          </p:cNvPr>
          <p:cNvSpPr>
            <a:spLocks noGrp="1"/>
          </p:cNvSpPr>
          <p:nvPr>
            <p:ph type="body" sz="quarter" idx="12" hasCustomPrompt="1"/>
          </p:nvPr>
        </p:nvSpPr>
        <p:spPr>
          <a:xfrm>
            <a:off x="3383855" y="2220523"/>
            <a:ext cx="1185055"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18" name="Text Placeholder 4" descr="Dates or Icons">
            <a:extLst>
              <a:ext uri="{FF2B5EF4-FFF2-40B4-BE49-F238E27FC236}">
                <a16:creationId xmlns:a16="http://schemas.microsoft.com/office/drawing/2014/main" id="{B0EE25D9-DFFA-3F4C-81E9-E2E254AD0808}"/>
              </a:ext>
            </a:extLst>
          </p:cNvPr>
          <p:cNvSpPr>
            <a:spLocks noGrp="1"/>
          </p:cNvSpPr>
          <p:nvPr>
            <p:ph type="body" sz="quarter" idx="13" hasCustomPrompt="1"/>
          </p:nvPr>
        </p:nvSpPr>
        <p:spPr>
          <a:xfrm>
            <a:off x="5502899" y="2233190"/>
            <a:ext cx="1185055"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19" name="Text Placeholder 4" descr="Dates or Icons">
            <a:extLst>
              <a:ext uri="{FF2B5EF4-FFF2-40B4-BE49-F238E27FC236}">
                <a16:creationId xmlns:a16="http://schemas.microsoft.com/office/drawing/2014/main" id="{63B224B7-3F63-B04E-BC57-FCD123EA5DB2}"/>
              </a:ext>
            </a:extLst>
          </p:cNvPr>
          <p:cNvSpPr>
            <a:spLocks noGrp="1"/>
          </p:cNvSpPr>
          <p:nvPr>
            <p:ph type="body" sz="quarter" idx="14" hasCustomPrompt="1"/>
          </p:nvPr>
        </p:nvSpPr>
        <p:spPr>
          <a:xfrm>
            <a:off x="7630720" y="2220523"/>
            <a:ext cx="1185055"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22" name="Text Placeholder 4" descr="Dates or Icons">
            <a:extLst>
              <a:ext uri="{FF2B5EF4-FFF2-40B4-BE49-F238E27FC236}">
                <a16:creationId xmlns:a16="http://schemas.microsoft.com/office/drawing/2014/main" id="{7217A956-3E1C-6248-B49F-E9370819986B}"/>
              </a:ext>
            </a:extLst>
          </p:cNvPr>
          <p:cNvSpPr>
            <a:spLocks noGrp="1"/>
          </p:cNvSpPr>
          <p:nvPr>
            <p:ph type="body" sz="quarter" idx="15" hasCustomPrompt="1"/>
          </p:nvPr>
        </p:nvSpPr>
        <p:spPr>
          <a:xfrm>
            <a:off x="9758543" y="2220523"/>
            <a:ext cx="1185055"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24" name="Text Placeholder 5">
            <a:extLst>
              <a:ext uri="{FF2B5EF4-FFF2-40B4-BE49-F238E27FC236}">
                <a16:creationId xmlns:a16="http://schemas.microsoft.com/office/drawing/2014/main" id="{BA4B569B-7C10-4D45-A780-AC7B39B6D84B}"/>
              </a:ext>
            </a:extLst>
          </p:cNvPr>
          <p:cNvSpPr>
            <a:spLocks noGrp="1"/>
          </p:cNvSpPr>
          <p:nvPr>
            <p:ph type="body" sz="quarter" idx="16" hasCustomPrompt="1"/>
          </p:nvPr>
        </p:nvSpPr>
        <p:spPr>
          <a:xfrm>
            <a:off x="914404" y="3642917"/>
            <a:ext cx="1855337" cy="563515"/>
          </a:xfrm>
        </p:spPr>
        <p:txBody>
          <a:bodyPr anchor="t">
            <a:normAutofit/>
          </a:bodyPr>
          <a:lstStyle>
            <a:lvl1pPr marL="0" indent="0" algn="ctr">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Visual List</a:t>
            </a:r>
          </a:p>
        </p:txBody>
      </p:sp>
      <p:sp>
        <p:nvSpPr>
          <p:cNvPr id="25" name="Title 1">
            <a:extLst>
              <a:ext uri="{FF2B5EF4-FFF2-40B4-BE49-F238E27FC236}">
                <a16:creationId xmlns:a16="http://schemas.microsoft.com/office/drawing/2014/main" id="{70998ADD-2553-3044-B22A-2EE9864AE6E4}"/>
              </a:ext>
            </a:extLst>
          </p:cNvPr>
          <p:cNvSpPr>
            <a:spLocks noGrp="1"/>
          </p:cNvSpPr>
          <p:nvPr>
            <p:ph type="ctrTitle" hasCustomPrompt="1"/>
          </p:nvPr>
        </p:nvSpPr>
        <p:spPr>
          <a:xfrm>
            <a:off x="914404" y="5140602"/>
            <a:ext cx="10363201" cy="563524"/>
          </a:xfrm>
        </p:spPr>
        <p:txBody>
          <a:bodyPr anchor="t">
            <a:normAutofit/>
          </a:bodyPr>
          <a:lstStyle>
            <a:lvl1pPr algn="l">
              <a:defRPr sz="3200">
                <a:solidFill>
                  <a:srgbClr val="003296"/>
                </a:solidFill>
              </a:defRPr>
            </a:lvl1pPr>
          </a:lstStyle>
          <a:p>
            <a:r>
              <a:rPr lang="en-US" dirty="0"/>
              <a:t>Title here - Alternate</a:t>
            </a:r>
          </a:p>
        </p:txBody>
      </p:sp>
      <p:cxnSp>
        <p:nvCxnSpPr>
          <p:cNvPr id="27" name="Straight Connector 26">
            <a:extLst>
              <a:ext uri="{FF2B5EF4-FFF2-40B4-BE49-F238E27FC236}">
                <a16:creationId xmlns:a16="http://schemas.microsoft.com/office/drawing/2014/main" id="{FA486747-4B62-1146-902D-4FA3798254A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 Placeholder 5">
            <a:extLst>
              <a:ext uri="{FF2B5EF4-FFF2-40B4-BE49-F238E27FC236}">
                <a16:creationId xmlns:a16="http://schemas.microsoft.com/office/drawing/2014/main" id="{A0971EC2-AB4B-8244-958F-3A7473B2CA4D}"/>
              </a:ext>
            </a:extLst>
          </p:cNvPr>
          <p:cNvSpPr>
            <a:spLocks noGrp="1"/>
          </p:cNvSpPr>
          <p:nvPr>
            <p:ph type="body" sz="quarter" idx="17" hasCustomPrompt="1"/>
          </p:nvPr>
        </p:nvSpPr>
        <p:spPr>
          <a:xfrm>
            <a:off x="3041653" y="3642917"/>
            <a:ext cx="1855337" cy="563515"/>
          </a:xfrm>
        </p:spPr>
        <p:txBody>
          <a:bodyPr anchor="t">
            <a:normAutofit/>
          </a:bodyPr>
          <a:lstStyle>
            <a:lvl1pPr marL="0" indent="0" algn="ctr">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Visual List</a:t>
            </a:r>
          </a:p>
        </p:txBody>
      </p:sp>
      <p:sp>
        <p:nvSpPr>
          <p:cNvPr id="29" name="Text Placeholder 5">
            <a:extLst>
              <a:ext uri="{FF2B5EF4-FFF2-40B4-BE49-F238E27FC236}">
                <a16:creationId xmlns:a16="http://schemas.microsoft.com/office/drawing/2014/main" id="{07010168-B739-7649-9F0F-C18F879CD9F7}"/>
              </a:ext>
            </a:extLst>
          </p:cNvPr>
          <p:cNvSpPr>
            <a:spLocks noGrp="1"/>
          </p:cNvSpPr>
          <p:nvPr>
            <p:ph type="body" sz="quarter" idx="18" hasCustomPrompt="1"/>
          </p:nvPr>
        </p:nvSpPr>
        <p:spPr>
          <a:xfrm>
            <a:off x="5168904" y="3642917"/>
            <a:ext cx="1855337" cy="563515"/>
          </a:xfrm>
        </p:spPr>
        <p:txBody>
          <a:bodyPr anchor="t">
            <a:normAutofit/>
          </a:bodyPr>
          <a:lstStyle>
            <a:lvl1pPr marL="0" indent="0" algn="ctr">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Visual List</a:t>
            </a:r>
          </a:p>
        </p:txBody>
      </p:sp>
      <p:sp>
        <p:nvSpPr>
          <p:cNvPr id="30" name="Text Placeholder 5">
            <a:extLst>
              <a:ext uri="{FF2B5EF4-FFF2-40B4-BE49-F238E27FC236}">
                <a16:creationId xmlns:a16="http://schemas.microsoft.com/office/drawing/2014/main" id="{3D66A21B-D9F0-5E47-AACE-66137EE7A356}"/>
              </a:ext>
            </a:extLst>
          </p:cNvPr>
          <p:cNvSpPr>
            <a:spLocks noGrp="1"/>
          </p:cNvSpPr>
          <p:nvPr>
            <p:ph type="body" sz="quarter" idx="19" hasCustomPrompt="1"/>
          </p:nvPr>
        </p:nvSpPr>
        <p:spPr>
          <a:xfrm>
            <a:off x="7296154" y="3642917"/>
            <a:ext cx="1855337" cy="563515"/>
          </a:xfrm>
        </p:spPr>
        <p:txBody>
          <a:bodyPr anchor="t">
            <a:normAutofit/>
          </a:bodyPr>
          <a:lstStyle>
            <a:lvl1pPr marL="0" indent="0" algn="ctr">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Visual List</a:t>
            </a:r>
          </a:p>
        </p:txBody>
      </p:sp>
      <p:sp>
        <p:nvSpPr>
          <p:cNvPr id="31" name="Text Placeholder 5">
            <a:extLst>
              <a:ext uri="{FF2B5EF4-FFF2-40B4-BE49-F238E27FC236}">
                <a16:creationId xmlns:a16="http://schemas.microsoft.com/office/drawing/2014/main" id="{15CDF808-A6B5-A642-A3FC-E7C2612EDFAD}"/>
              </a:ext>
            </a:extLst>
          </p:cNvPr>
          <p:cNvSpPr>
            <a:spLocks noGrp="1"/>
          </p:cNvSpPr>
          <p:nvPr>
            <p:ph type="body" sz="quarter" idx="20" hasCustomPrompt="1"/>
          </p:nvPr>
        </p:nvSpPr>
        <p:spPr>
          <a:xfrm>
            <a:off x="9423402" y="3642917"/>
            <a:ext cx="1855337" cy="563515"/>
          </a:xfrm>
        </p:spPr>
        <p:txBody>
          <a:bodyPr anchor="t">
            <a:normAutofit/>
          </a:bodyPr>
          <a:lstStyle>
            <a:lvl1pPr marL="0" indent="0" algn="ctr">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Visual List</a:t>
            </a:r>
          </a:p>
        </p:txBody>
      </p:sp>
      <p:sp>
        <p:nvSpPr>
          <p:cNvPr id="32" name="Slide Number Placeholder 2">
            <a:extLst>
              <a:ext uri="{FF2B5EF4-FFF2-40B4-BE49-F238E27FC236}">
                <a16:creationId xmlns:a16="http://schemas.microsoft.com/office/drawing/2014/main" id="{206F7364-CD6C-274D-939A-C8AB53BEDEAC}"/>
              </a:ext>
            </a:extLst>
          </p:cNvPr>
          <p:cNvSpPr>
            <a:spLocks noGrp="1"/>
          </p:cNvSpPr>
          <p:nvPr>
            <p:ph type="sldNum" sz="quarter" idx="22"/>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3B1B03FC-34BB-410D-85EA-70E739EAA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0929" y="6053537"/>
            <a:ext cx="1301820" cy="584759"/>
          </a:xfrm>
          <a:prstGeom prst="rect">
            <a:avLst/>
          </a:prstGeom>
        </p:spPr>
      </p:pic>
    </p:spTree>
    <p:extLst>
      <p:ext uri="{BB962C8B-B14F-4D97-AF65-F5344CB8AC3E}">
        <p14:creationId xmlns:p14="http://schemas.microsoft.com/office/powerpoint/2010/main" val="35600706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1_CLICQ!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Bulleted Text</a:t>
            </a:r>
          </a:p>
        </p:txBody>
      </p:sp>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6"/>
            <a:ext cx="10363200" cy="3881439"/>
          </a:xfrm>
        </p:spPr>
        <p:txBody>
          <a:bodyPr anchor="t">
            <a:normAutofit/>
          </a:bodyPr>
          <a:lstStyle>
            <a:lvl1pPr marL="457177" indent="-457177">
              <a:buFont typeface="Arial" panose="020B0604020202020204" pitchFamily="34" charset="0"/>
              <a:buChar char="•"/>
              <a:defRPr sz="2800"/>
            </a:lvl1pPr>
            <a:lvl2pPr marL="800060" indent="-342882">
              <a:buFont typeface="Courier New" panose="02070309020205020404" pitchFamily="49" charset="0"/>
              <a:buChar char="o"/>
              <a:defRPr sz="2400"/>
            </a:lvl2pPr>
            <a:lvl3pPr marL="1257237" indent="-342882">
              <a:buFont typeface="Wingdings" pitchFamily="2" charset="2"/>
              <a:buChar char="§"/>
              <a:defRPr sz="2000"/>
            </a:lvl3pPr>
            <a:lvl4pPr marL="1657268" indent="-285737">
              <a:buFont typeface="Arial" panose="020B0604020202020204" pitchFamily="34" charset="0"/>
              <a:buChar char="•"/>
              <a:defRPr sz="1801"/>
            </a:lvl4pPr>
            <a:lvl5pPr marL="2114446" indent="-285737">
              <a:buFont typeface="Courier New" panose="02070309020205020404" pitchFamily="49" charset="0"/>
              <a:buChar char="o"/>
              <a:defRPr sz="1801"/>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8" name="Slide Number Placeholder 2">
            <a:extLst>
              <a:ext uri="{FF2B5EF4-FFF2-40B4-BE49-F238E27FC236}">
                <a16:creationId xmlns:a16="http://schemas.microsoft.com/office/drawing/2014/main" id="{16C005AD-705B-1543-9D5C-A510705EF2A3}"/>
              </a:ext>
            </a:extLst>
          </p:cNvPr>
          <p:cNvSpPr>
            <a:spLocks noGrp="1"/>
          </p:cNvSpPr>
          <p:nvPr>
            <p:ph type="sldNum" sz="quarter" idx="12"/>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196435910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2_CLICQ!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Bullets and Image</a:t>
            </a:r>
          </a:p>
        </p:txBody>
      </p: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9" y="1743076"/>
            <a:ext cx="47244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7" name="Picture Placeholder 2">
            <a:extLst>
              <a:ext uri="{FF2B5EF4-FFF2-40B4-BE49-F238E27FC236}">
                <a16:creationId xmlns:a16="http://schemas.microsoft.com/office/drawing/2014/main" id="{67A3005D-62F0-BF42-831F-C457DB3AA16B}"/>
              </a:ext>
            </a:extLst>
          </p:cNvPr>
          <p:cNvSpPr>
            <a:spLocks noGrp="1"/>
          </p:cNvSpPr>
          <p:nvPr>
            <p:ph type="pic" sz="quarter" idx="20"/>
          </p:nvPr>
        </p:nvSpPr>
        <p:spPr>
          <a:xfrm>
            <a:off x="6554073" y="1743076"/>
            <a:ext cx="4724400" cy="3881439"/>
          </a:xfrm>
          <a:solidFill>
            <a:schemeClr val="tx1">
              <a:alpha val="21000"/>
            </a:schemeClr>
          </a:solidFill>
        </p:spPr>
        <p:txBody>
          <a:bodyPr/>
          <a:lstStyle>
            <a:lvl1pPr marL="0" marR="0" indent="0" algn="ctr" defTabSz="914354" rtl="0" eaLnBrk="1" fontAlgn="auto" latinLnBrk="0" hangingPunct="1">
              <a:lnSpc>
                <a:spcPct val="90000"/>
              </a:lnSpc>
              <a:spcBef>
                <a:spcPts val="1001"/>
              </a:spcBef>
              <a:spcAft>
                <a:spcPts val="0"/>
              </a:spcAft>
              <a:buClrTx/>
              <a:buSzTx/>
              <a:buFontTx/>
              <a:buNone/>
              <a:tabLst/>
              <a:defRPr>
                <a:solidFill>
                  <a:schemeClr val="tx1"/>
                </a:solidFill>
              </a:defRPr>
            </a:lvl1pPr>
          </a:lstStyle>
          <a:p>
            <a:pPr marL="0" marR="0" lvl="0" indent="0" algn="l" defTabSz="914354" rtl="0" eaLnBrk="1" fontAlgn="auto" latinLnBrk="0" hangingPunct="1">
              <a:lnSpc>
                <a:spcPct val="90000"/>
              </a:lnSpc>
              <a:spcBef>
                <a:spcPts val="1001"/>
              </a:spcBef>
              <a:spcAft>
                <a:spcPts val="0"/>
              </a:spcAft>
              <a:buClrTx/>
              <a:buSzTx/>
              <a:buFontTx/>
              <a:buNone/>
              <a:tabLst/>
              <a:defRPr/>
            </a:pPr>
            <a:r>
              <a:rPr lang="en-US"/>
              <a:t>Click icon to add picture</a:t>
            </a:r>
            <a:endParaRPr lang="en-US" dirty="0"/>
          </a:p>
        </p:txBody>
      </p:sp>
      <p:sp>
        <p:nvSpPr>
          <p:cNvPr id="14" name="Slide Number Placeholder 2">
            <a:extLst>
              <a:ext uri="{FF2B5EF4-FFF2-40B4-BE49-F238E27FC236}">
                <a16:creationId xmlns:a16="http://schemas.microsoft.com/office/drawing/2014/main" id="{648C53C8-6786-A449-BE78-4A0F4C831366}"/>
              </a:ext>
            </a:extLst>
          </p:cNvPr>
          <p:cNvSpPr>
            <a:spLocks noGrp="1"/>
          </p:cNvSpPr>
          <p:nvPr>
            <p:ph type="sldNum" sz="quarter" idx="21"/>
          </p:nvPr>
        </p:nvSpPr>
        <p:spPr>
          <a:xfrm>
            <a:off x="9037673" y="626268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2297509806"/>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65192D-323C-4BD3-B95D-9A9B738C7D6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ECFDA28-F51E-4335-8DA5-EFB6FAFDEB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7A65BB-9C1E-4AE5-B4B8-7AA9D56583DA}"/>
              </a:ext>
            </a:extLst>
          </p:cNvPr>
          <p:cNvSpPr>
            <a:spLocks noGrp="1"/>
          </p:cNvSpPr>
          <p:nvPr>
            <p:ph type="sldNum" sz="quarter" idx="12"/>
          </p:nvPr>
        </p:nvSpPr>
        <p:spPr/>
        <p:txBody>
          <a:bodyPr/>
          <a:lstStyle/>
          <a:p>
            <a:fld id="{1EA85E74-CFD1-43C2-9168-DB4B3F980C18}" type="slidenum">
              <a:rPr lang="en-US" smtClean="0"/>
              <a:t>‹#›</a:t>
            </a:fld>
            <a:endParaRPr lang="en-US"/>
          </a:p>
        </p:txBody>
      </p:sp>
    </p:spTree>
    <p:extLst>
      <p:ext uri="{BB962C8B-B14F-4D97-AF65-F5344CB8AC3E}">
        <p14:creationId xmlns:p14="http://schemas.microsoft.com/office/powerpoint/2010/main" val="846505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CLICQ! 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7855" y="2779186"/>
            <a:ext cx="7780276" cy="1468967"/>
          </a:xfrm>
          <a:effectLst/>
        </p:spPr>
        <p:txBody>
          <a:bodyPr anchor="b" anchorCtr="0"/>
          <a:lstStyle>
            <a:lvl1pPr algn="l">
              <a:lnSpc>
                <a:spcPct val="85000"/>
              </a:lnSpc>
              <a:defRPr sz="4800">
                <a:solidFill>
                  <a:schemeClr val="tx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1016004" y="4436534"/>
            <a:ext cx="7443137" cy="1274725"/>
          </a:xfrm>
          <a:effectLst/>
        </p:spPr>
        <p:txBody>
          <a:bodyPr/>
          <a:lstStyle>
            <a:lvl1pPr marL="0" indent="0" algn="l">
              <a:lnSpc>
                <a:spcPct val="85000"/>
              </a:lnSpc>
              <a:buNone/>
              <a:defRPr sz="3200">
                <a:solidFill>
                  <a:schemeClr val="tx1"/>
                </a:solidFill>
                <a:effectLst/>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pic>
        <p:nvPicPr>
          <p:cNvPr id="5" name="Picture 4">
            <a:extLst>
              <a:ext uri="{FF2B5EF4-FFF2-40B4-BE49-F238E27FC236}">
                <a16:creationId xmlns:a16="http://schemas.microsoft.com/office/drawing/2014/main" id="{607E5970-1ED3-406A-BEAE-3D23354A75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2296" y="282304"/>
            <a:ext cx="4769704" cy="2139163"/>
          </a:xfrm>
          <a:prstGeom prst="rect">
            <a:avLst/>
          </a:prstGeom>
        </p:spPr>
      </p:pic>
    </p:spTree>
    <p:extLst>
      <p:ext uri="{BB962C8B-B14F-4D97-AF65-F5344CB8AC3E}">
        <p14:creationId xmlns:p14="http://schemas.microsoft.com/office/powerpoint/2010/main" val="956585593"/>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CLICQ! Section Header 2">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102" y="2239434"/>
            <a:ext cx="11099801" cy="1363133"/>
          </a:xfrm>
        </p:spPr>
        <p:txBody>
          <a:bodyPr anchor="b" anchorCtr="0"/>
          <a:lstStyle>
            <a:lvl1pPr algn="ctr">
              <a:defRPr sz="4800" b="1" cap="all">
                <a:solidFill>
                  <a:schemeClr val="bg1"/>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963084" y="3685117"/>
            <a:ext cx="10363200" cy="1157816"/>
          </a:xfrm>
        </p:spPr>
        <p:txBody>
          <a:bodyPr anchor="t" anchorCtr="0"/>
          <a:lstStyle>
            <a:lvl1pPr marL="0" indent="0" algn="ctr">
              <a:buNone/>
              <a:defRPr sz="3467">
                <a:solidFill>
                  <a:schemeClr val="bg1"/>
                </a:solidFill>
                <a:effectLst/>
              </a:defRPr>
            </a:lvl1pPr>
            <a:lvl2pPr marL="609570" indent="0">
              <a:buNone/>
              <a:defRPr sz="2400">
                <a:solidFill>
                  <a:schemeClr val="tx1">
                    <a:tint val="75000"/>
                  </a:schemeClr>
                </a:solidFill>
              </a:defRPr>
            </a:lvl2pPr>
            <a:lvl3pPr marL="1219139"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7"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96754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CLICQ! Section Header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89588" y="2956248"/>
            <a:ext cx="10363200" cy="1157816"/>
          </a:xfrm>
        </p:spPr>
        <p:txBody>
          <a:bodyPr anchor="ctr" anchorCtr="0"/>
          <a:lstStyle>
            <a:lvl1pPr marL="0" indent="0" algn="ctr">
              <a:buNone/>
              <a:defRPr sz="4800" baseline="0">
                <a:solidFill>
                  <a:schemeClr val="bg1"/>
                </a:solidFill>
                <a:effectLst/>
              </a:defRPr>
            </a:lvl1pPr>
            <a:lvl2pPr marL="609555" indent="0">
              <a:buNone/>
              <a:defRPr sz="2400">
                <a:solidFill>
                  <a:schemeClr val="tx1">
                    <a:tint val="75000"/>
                  </a:schemeClr>
                </a:solidFill>
              </a:defRPr>
            </a:lvl2pPr>
            <a:lvl3pPr marL="1219111"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6"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en-US" dirty="0"/>
              <a:t>Transition Slide</a:t>
            </a:r>
          </a:p>
        </p:txBody>
      </p:sp>
    </p:spTree>
    <p:extLst>
      <p:ext uri="{BB962C8B-B14F-4D97-AF65-F5344CB8AC3E}">
        <p14:creationId xmlns:p14="http://schemas.microsoft.com/office/powerpoint/2010/main" val="137017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CLICQ! Title and Content - Black Text">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rot="5400000">
            <a:off x="-277447" y="277453"/>
            <a:ext cx="1132417" cy="577519"/>
          </a:xfrm>
          <a:prstGeom prst="rect">
            <a:avLst/>
          </a:prstGeom>
          <a:solidFill>
            <a:schemeClr val="accent1"/>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
        <p:nvSpPr>
          <p:cNvPr id="7" name="Rectangle 6"/>
          <p:cNvSpPr/>
          <p:nvPr/>
        </p:nvSpPr>
        <p:spPr>
          <a:xfrm rot="5400000">
            <a:off x="5678333" y="344336"/>
            <a:ext cx="835343" cy="12192000"/>
          </a:xfrm>
          <a:prstGeom prst="rect">
            <a:avLst/>
          </a:prstGeom>
          <a:solidFill>
            <a:schemeClr val="accent1">
              <a:lumMod val="75000"/>
            </a:schemeClr>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
        <p:nvSpPr>
          <p:cNvPr id="2" name="Title 1"/>
          <p:cNvSpPr>
            <a:spLocks noGrp="1"/>
          </p:cNvSpPr>
          <p:nvPr>
            <p:ph type="title" hasCustomPrompt="1"/>
          </p:nvPr>
        </p:nvSpPr>
        <p:spPr>
          <a:xfrm>
            <a:off x="867834" y="234565"/>
            <a:ext cx="10834101" cy="801127"/>
          </a:xfrm>
        </p:spPr>
        <p:txBody>
          <a:bodyPr/>
          <a:lstStyle>
            <a:lvl1pPr>
              <a:defRPr>
                <a:solidFill>
                  <a:schemeClr val="tx2"/>
                </a:solidFill>
                <a:effectLst/>
              </a:defRPr>
            </a:lvl1pPr>
          </a:lstStyle>
          <a:p>
            <a:r>
              <a:rPr lang="en-US"/>
              <a:t>Click to edit Master </a:t>
            </a:r>
            <a:br>
              <a:rPr lang="en-US"/>
            </a:br>
            <a:r>
              <a:rPr lang="en-US"/>
              <a:t>title style</a:t>
            </a:r>
          </a:p>
        </p:txBody>
      </p:sp>
      <p:sp>
        <p:nvSpPr>
          <p:cNvPr id="3" name="Content Placeholder 2"/>
          <p:cNvSpPr>
            <a:spLocks noGrp="1"/>
          </p:cNvSpPr>
          <p:nvPr>
            <p:ph idx="1"/>
          </p:nvPr>
        </p:nvSpPr>
        <p:spPr>
          <a:xfrm>
            <a:off x="1016002" y="1420284"/>
            <a:ext cx="10756900" cy="4327376"/>
          </a:xfrm>
        </p:spPr>
        <p:txBody>
          <a:bodyPr/>
          <a:lstStyle>
            <a:lvl1pPr marL="302670" indent="-302670">
              <a:buClr>
                <a:schemeClr val="accent1"/>
              </a:buClr>
              <a:buSzPct val="110000"/>
              <a:defRPr sz="2400">
                <a:solidFill>
                  <a:schemeClr val="tx1"/>
                </a:solidFill>
              </a:defRPr>
            </a:lvl1pPr>
            <a:lvl2pPr>
              <a:defRPr sz="2267">
                <a:solidFill>
                  <a:schemeClr val="tx1"/>
                </a:solidFill>
              </a:defRPr>
            </a:lvl2pPr>
            <a:lvl3pPr>
              <a:defRPr sz="2000">
                <a:solidFill>
                  <a:schemeClr val="tx1"/>
                </a:solidFill>
              </a:defRPr>
            </a:lvl3pPr>
          </a:lstStyle>
          <a:p>
            <a:pPr lvl="0"/>
            <a:r>
              <a:rPr lang="en-US"/>
              <a:t>Click to edit Master text styles</a:t>
            </a:r>
          </a:p>
          <a:p>
            <a:pPr lvl="1"/>
            <a:r>
              <a:rPr lang="en-US"/>
              <a:t>Second level</a:t>
            </a:r>
          </a:p>
          <a:p>
            <a:pPr lvl="2"/>
            <a:r>
              <a:rPr lang="en-US"/>
              <a:t>Third level</a:t>
            </a:r>
          </a:p>
        </p:txBody>
      </p:sp>
      <p:pic>
        <p:nvPicPr>
          <p:cNvPr id="5" name="Picture 4" descr="Logo&#10;&#10;Description automatically generated with medium confidence">
            <a:extLst>
              <a:ext uri="{FF2B5EF4-FFF2-40B4-BE49-F238E27FC236}">
                <a16:creationId xmlns:a16="http://schemas.microsoft.com/office/drawing/2014/main" id="{544652B4-8530-4F64-B488-56EB6BD6F8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3389" y="6021124"/>
            <a:ext cx="1988612" cy="891872"/>
          </a:xfrm>
          <a:prstGeom prst="rect">
            <a:avLst/>
          </a:prstGeom>
        </p:spPr>
      </p:pic>
    </p:spTree>
    <p:extLst>
      <p:ext uri="{BB962C8B-B14F-4D97-AF65-F5344CB8AC3E}">
        <p14:creationId xmlns:p14="http://schemas.microsoft.com/office/powerpoint/2010/main" val="2460871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CLICQ! Title only + bottom banner">
    <p:bg>
      <p:bgPr>
        <a:solidFill>
          <a:schemeClr val="bg1"/>
        </a:solidFill>
        <a:effectLst/>
      </p:bgPr>
    </p:bg>
    <p:spTree>
      <p:nvGrpSpPr>
        <p:cNvPr id="1" name=""/>
        <p:cNvGrpSpPr/>
        <p:nvPr/>
      </p:nvGrpSpPr>
      <p:grpSpPr>
        <a:xfrm>
          <a:off x="0" y="0"/>
          <a:ext cx="0" cy="0"/>
          <a:chOff x="0" y="0"/>
          <a:chExt cx="0" cy="0"/>
        </a:xfrm>
      </p:grpSpPr>
      <p:sp>
        <p:nvSpPr>
          <p:cNvPr id="39" name="Rectangle 38"/>
          <p:cNvSpPr/>
          <p:nvPr/>
        </p:nvSpPr>
        <p:spPr>
          <a:xfrm rot="5400000">
            <a:off x="5678333" y="344336"/>
            <a:ext cx="835343" cy="12192000"/>
          </a:xfrm>
          <a:prstGeom prst="rect">
            <a:avLst/>
          </a:prstGeom>
          <a:solidFill>
            <a:schemeClr val="accent1">
              <a:lumMod val="75000"/>
            </a:schemeClr>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
        <p:nvSpPr>
          <p:cNvPr id="2" name="Title 1"/>
          <p:cNvSpPr>
            <a:spLocks noGrp="1"/>
          </p:cNvSpPr>
          <p:nvPr>
            <p:ph type="title" hasCustomPrompt="1"/>
          </p:nvPr>
        </p:nvSpPr>
        <p:spPr/>
        <p:txBody>
          <a:bodyPr/>
          <a:lstStyle>
            <a:lvl1pPr algn="l" defTabSz="1219139" rtl="0" eaLnBrk="1" latinLnBrk="0" hangingPunct="1">
              <a:lnSpc>
                <a:spcPct val="85000"/>
              </a:lnSpc>
              <a:spcBef>
                <a:spcPts val="0"/>
              </a:spcBef>
              <a:spcAft>
                <a:spcPts val="1600"/>
              </a:spcAft>
              <a:buNone/>
              <a:defRPr lang="en-US" sz="3200" b="1" kern="1200" dirty="0">
                <a:solidFill>
                  <a:schemeClr val="tx2"/>
                </a:solidFill>
                <a:effectLst/>
                <a:latin typeface="+mj-lt"/>
                <a:ea typeface="+mj-ea"/>
                <a:cs typeface="+mj-cs"/>
              </a:defRPr>
            </a:lvl1pPr>
          </a:lstStyle>
          <a:p>
            <a:r>
              <a:rPr lang="en-US"/>
              <a:t>Click to edit </a:t>
            </a:r>
            <a:br>
              <a:rPr lang="en-US"/>
            </a:br>
            <a:r>
              <a:rPr lang="en-US"/>
              <a:t>Master title style</a:t>
            </a:r>
          </a:p>
        </p:txBody>
      </p:sp>
      <p:sp>
        <p:nvSpPr>
          <p:cNvPr id="38" name="Rectangle 37"/>
          <p:cNvSpPr/>
          <p:nvPr/>
        </p:nvSpPr>
        <p:spPr>
          <a:xfrm rot="5400000">
            <a:off x="-277447" y="277453"/>
            <a:ext cx="1132417" cy="577519"/>
          </a:xfrm>
          <a:prstGeom prst="rect">
            <a:avLst/>
          </a:prstGeom>
          <a:solidFill>
            <a:schemeClr val="accent1"/>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pic>
        <p:nvPicPr>
          <p:cNvPr id="5" name="Picture 4" descr="Logo&#10;&#10;Description automatically generated with medium confidence">
            <a:extLst>
              <a:ext uri="{FF2B5EF4-FFF2-40B4-BE49-F238E27FC236}">
                <a16:creationId xmlns:a16="http://schemas.microsoft.com/office/drawing/2014/main" id="{C507B23A-A576-4227-87F5-5967891D9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2923" y="6024610"/>
            <a:ext cx="1869077" cy="838261"/>
          </a:xfrm>
          <a:prstGeom prst="rect">
            <a:avLst/>
          </a:prstGeom>
        </p:spPr>
      </p:pic>
    </p:spTree>
    <p:extLst>
      <p:ext uri="{BB962C8B-B14F-4D97-AF65-F5344CB8AC3E}">
        <p14:creationId xmlns:p14="http://schemas.microsoft.com/office/powerpoint/2010/main" val="29380902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CLICQ! 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1219139" rtl="0" eaLnBrk="1" latinLnBrk="0" hangingPunct="1">
              <a:lnSpc>
                <a:spcPct val="85000"/>
              </a:lnSpc>
              <a:spcBef>
                <a:spcPts val="0"/>
              </a:spcBef>
              <a:spcAft>
                <a:spcPts val="1600"/>
              </a:spcAft>
              <a:buNone/>
              <a:defRPr lang="en-US" sz="3200" b="1" kern="1200" dirty="0">
                <a:solidFill>
                  <a:schemeClr val="tx2"/>
                </a:solidFill>
                <a:effectLst/>
                <a:latin typeface="+mj-lt"/>
                <a:ea typeface="+mj-ea"/>
                <a:cs typeface="+mj-cs"/>
              </a:defRPr>
            </a:lvl1pPr>
          </a:lstStyle>
          <a:p>
            <a:r>
              <a:rPr lang="en-US"/>
              <a:t>Click to edit </a:t>
            </a:r>
            <a:br>
              <a:rPr lang="en-US"/>
            </a:br>
            <a:r>
              <a:rPr lang="en-US"/>
              <a:t>Master title style</a:t>
            </a:r>
          </a:p>
        </p:txBody>
      </p:sp>
      <p:sp>
        <p:nvSpPr>
          <p:cNvPr id="38" name="Rectangle 37"/>
          <p:cNvSpPr/>
          <p:nvPr/>
        </p:nvSpPr>
        <p:spPr>
          <a:xfrm rot="5400000">
            <a:off x="-277447" y="277453"/>
            <a:ext cx="1132417" cy="577519"/>
          </a:xfrm>
          <a:prstGeom prst="rect">
            <a:avLst/>
          </a:prstGeom>
          <a:solidFill>
            <a:schemeClr val="accent1"/>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Tree>
    <p:extLst>
      <p:ext uri="{BB962C8B-B14F-4D97-AF65-F5344CB8AC3E}">
        <p14:creationId xmlns:p14="http://schemas.microsoft.com/office/powerpoint/2010/main" val="19218458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CLICQ!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8519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CLICQ! Cov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77FF1F9-9684-5F4D-B267-C4FA7828A0BF}"/>
              </a:ext>
            </a:extLst>
          </p:cNvPr>
          <p:cNvSpPr/>
          <p:nvPr/>
        </p:nvSpPr>
        <p:spPr>
          <a:xfrm rot="16200000">
            <a:off x="3245897" y="-2071564"/>
            <a:ext cx="6874111" cy="11018111"/>
          </a:xfrm>
          <a:prstGeom prst="rect">
            <a:avLst/>
          </a:prstGeom>
          <a:gradFill>
            <a:gsLst>
              <a:gs pos="0">
                <a:schemeClr val="bg1"/>
              </a:gs>
              <a:gs pos="84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5" name="Rectangle 14">
            <a:extLst>
              <a:ext uri="{FF2B5EF4-FFF2-40B4-BE49-F238E27FC236}">
                <a16:creationId xmlns:a16="http://schemas.microsoft.com/office/drawing/2014/main" id="{B9534ED5-DCC7-DF42-B8F2-1970D87FFECA}"/>
              </a:ext>
            </a:extLst>
          </p:cNvPr>
          <p:cNvSpPr/>
          <p:nvPr/>
        </p:nvSpPr>
        <p:spPr>
          <a:xfrm>
            <a:off x="2" y="2"/>
            <a:ext cx="1173892" cy="6857999"/>
          </a:xfrm>
          <a:prstGeom prst="rect">
            <a:avLst/>
          </a:prstGeom>
          <a:gradFill>
            <a:gsLst>
              <a:gs pos="16000">
                <a:schemeClr val="accent1">
                  <a:lumMod val="75000"/>
                </a:schemeClr>
              </a:gs>
              <a:gs pos="100000">
                <a:srgbClr val="F4D72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2883272" y="3016487"/>
            <a:ext cx="6692507" cy="1388672"/>
          </a:xfrm>
        </p:spPr>
        <p:txBody>
          <a:bodyPr anchor="t" anchorCtr="0">
            <a:normAutofit/>
          </a:bodyPr>
          <a:lstStyle>
            <a:lvl1pPr algn="l">
              <a:defRPr sz="4800">
                <a:solidFill>
                  <a:srgbClr val="003296"/>
                </a:solidFill>
                <a:effectLst>
                  <a:innerShdw blurRad="63500" dist="50800" dir="13500000">
                    <a:prstClr val="black">
                      <a:alpha val="50000"/>
                    </a:prstClr>
                  </a:innerShdw>
                </a:effectLst>
              </a:defRPr>
            </a:lvl1pPr>
          </a:lstStyle>
          <a:p>
            <a:r>
              <a:rPr lang="en-US" dirty="0"/>
              <a:t>Title Area</a:t>
            </a:r>
            <a:br>
              <a:rPr lang="en-US" dirty="0"/>
            </a:br>
            <a:r>
              <a:rPr lang="en-US" dirty="0"/>
              <a:t>Two Lines</a:t>
            </a:r>
          </a:p>
        </p:txBody>
      </p:sp>
      <p:sp>
        <p:nvSpPr>
          <p:cNvPr id="3" name="Subtitle 2">
            <a:extLst>
              <a:ext uri="{FF2B5EF4-FFF2-40B4-BE49-F238E27FC236}">
                <a16:creationId xmlns:a16="http://schemas.microsoft.com/office/drawing/2014/main" id="{A2144F37-9150-6740-8669-89477261BF9F}"/>
              </a:ext>
            </a:extLst>
          </p:cNvPr>
          <p:cNvSpPr>
            <a:spLocks noGrp="1"/>
          </p:cNvSpPr>
          <p:nvPr>
            <p:ph type="subTitle" idx="1" hasCustomPrompt="1"/>
          </p:nvPr>
        </p:nvSpPr>
        <p:spPr>
          <a:xfrm>
            <a:off x="2883271" y="4538298"/>
            <a:ext cx="6692511" cy="385764"/>
          </a:xfrm>
        </p:spPr>
        <p:txBody>
          <a:bodyPr/>
          <a:lstStyle>
            <a:lvl1pPr marL="0" indent="0" algn="l">
              <a:buNone/>
              <a:defRPr sz="2400">
                <a:solidFill>
                  <a:srgbClr val="003296"/>
                </a:solidFill>
                <a:latin typeface="+mn-lt"/>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Subtitle Line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2883272" y="5978529"/>
            <a:ext cx="930873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2785839" y="879471"/>
            <a:ext cx="94061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57217" y="83901"/>
            <a:ext cx="7437743" cy="766116"/>
          </a:xfrm>
          <a:prstGeom prst="rect">
            <a:avLst/>
          </a:prstGeom>
        </p:spPr>
      </p:pic>
      <p:sp>
        <p:nvSpPr>
          <p:cNvPr id="6" name="Text Placeholder 5">
            <a:extLst>
              <a:ext uri="{FF2B5EF4-FFF2-40B4-BE49-F238E27FC236}">
                <a16:creationId xmlns:a16="http://schemas.microsoft.com/office/drawing/2014/main" id="{77E85142-A4B8-6543-BB2C-770C297857C6}"/>
              </a:ext>
            </a:extLst>
          </p:cNvPr>
          <p:cNvSpPr>
            <a:spLocks noGrp="1"/>
          </p:cNvSpPr>
          <p:nvPr>
            <p:ph type="body" sz="quarter" idx="11" hasCustomPrompt="1"/>
          </p:nvPr>
        </p:nvSpPr>
        <p:spPr>
          <a:xfrm>
            <a:off x="2883272" y="5098244"/>
            <a:ext cx="6692507" cy="417512"/>
          </a:xfrm>
        </p:spPr>
        <p:txBody>
          <a:bodyPr>
            <a:noAutofit/>
          </a:bodyPr>
          <a:lstStyle>
            <a:lvl1pPr marL="0" indent="0" algn="l">
              <a:buNone/>
              <a:defRPr sz="2000">
                <a:solidFill>
                  <a:schemeClr val="tx1"/>
                </a:solidFill>
              </a:defRPr>
            </a:lvl1pPr>
          </a:lstStyle>
          <a:p>
            <a:pPr lvl="0"/>
            <a:r>
              <a:rPr lang="en-US" dirty="0"/>
              <a:t>Speaker | Date</a:t>
            </a:r>
          </a:p>
        </p:txBody>
      </p:sp>
      <p:pic>
        <p:nvPicPr>
          <p:cNvPr id="5" name="Picture 4" descr="Logo&#10;&#10;Description automatically generated">
            <a:extLst>
              <a:ext uri="{FF2B5EF4-FFF2-40B4-BE49-F238E27FC236}">
                <a16:creationId xmlns:a16="http://schemas.microsoft.com/office/drawing/2014/main" id="{99F77369-8F04-4BDA-95C7-122A05CAB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727" y="854418"/>
            <a:ext cx="3793796" cy="1704117"/>
          </a:xfrm>
          <a:prstGeom prst="rect">
            <a:avLst/>
          </a:prstGeom>
        </p:spPr>
      </p:pic>
      <p:pic>
        <p:nvPicPr>
          <p:cNvPr id="8" name="Picture 7" descr="Logo&#10;&#10;Description automatically generated">
            <a:extLst>
              <a:ext uri="{FF2B5EF4-FFF2-40B4-BE49-F238E27FC236}">
                <a16:creationId xmlns:a16="http://schemas.microsoft.com/office/drawing/2014/main" id="{81DF348F-F683-45D3-B387-ADAE20039F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3560" y="5994818"/>
            <a:ext cx="1903919" cy="839776"/>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13265C77-5ADD-40E8-8877-F6B19C771701}"/>
              </a:ext>
            </a:extLst>
          </p:cNvPr>
          <p:cNvPicPr>
            <a:picLocks noChangeAspect="1"/>
          </p:cNvPicPr>
          <p:nvPr/>
        </p:nvPicPr>
        <p:blipFill rotWithShape="1">
          <a:blip r:embed="rId5">
            <a:extLst>
              <a:ext uri="{28A0092B-C50C-407E-A947-70E740481C1C}">
                <a14:useLocalDpi xmlns:a14="http://schemas.microsoft.com/office/drawing/2010/main" val="0"/>
              </a:ext>
            </a:extLst>
          </a:blip>
          <a:srcRect l="13853" r="11527"/>
          <a:stretch/>
        </p:blipFill>
        <p:spPr>
          <a:xfrm>
            <a:off x="5344084" y="6024343"/>
            <a:ext cx="1503831" cy="799404"/>
          </a:xfrm>
          <a:prstGeom prst="rect">
            <a:avLst/>
          </a:prstGeom>
        </p:spPr>
      </p:pic>
      <p:pic>
        <p:nvPicPr>
          <p:cNvPr id="4" name="Picture 3">
            <a:extLst>
              <a:ext uri="{FF2B5EF4-FFF2-40B4-BE49-F238E27FC236}">
                <a16:creationId xmlns:a16="http://schemas.microsoft.com/office/drawing/2014/main" id="{98150E29-091E-4198-BA98-5563DF495489}"/>
              </a:ext>
            </a:extLst>
          </p:cNvPr>
          <p:cNvPicPr>
            <a:picLocks noChangeAspect="1"/>
          </p:cNvPicPr>
          <p:nvPr userDrawn="1"/>
        </p:nvPicPr>
        <p:blipFill>
          <a:blip r:embed="rId6"/>
          <a:stretch>
            <a:fillRect/>
          </a:stretch>
        </p:blipFill>
        <p:spPr>
          <a:xfrm>
            <a:off x="7473406" y="6020143"/>
            <a:ext cx="2102373" cy="784467"/>
          </a:xfrm>
          <a:prstGeom prst="rect">
            <a:avLst/>
          </a:prstGeom>
        </p:spPr>
      </p:pic>
      <p:pic>
        <p:nvPicPr>
          <p:cNvPr id="7" name="Picture 6">
            <a:extLst>
              <a:ext uri="{FF2B5EF4-FFF2-40B4-BE49-F238E27FC236}">
                <a16:creationId xmlns:a16="http://schemas.microsoft.com/office/drawing/2014/main" id="{7E2EB1D9-E1F1-484C-8997-75CA56DCD9B1}"/>
              </a:ext>
            </a:extLst>
          </p:cNvPr>
          <p:cNvPicPr>
            <a:picLocks noChangeAspect="1"/>
          </p:cNvPicPr>
          <p:nvPr userDrawn="1"/>
        </p:nvPicPr>
        <p:blipFill>
          <a:blip r:embed="rId7"/>
          <a:stretch>
            <a:fillRect/>
          </a:stretch>
        </p:blipFill>
        <p:spPr>
          <a:xfrm>
            <a:off x="9629120" y="6021143"/>
            <a:ext cx="1947597" cy="772124"/>
          </a:xfrm>
          <a:prstGeom prst="rect">
            <a:avLst/>
          </a:prstGeom>
        </p:spPr>
      </p:pic>
    </p:spTree>
    <p:extLst>
      <p:ext uri="{BB962C8B-B14F-4D97-AF65-F5344CB8AC3E}">
        <p14:creationId xmlns:p14="http://schemas.microsoft.com/office/powerpoint/2010/main" val="16059938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CLICQ! Subcov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2" y="2460897"/>
            <a:ext cx="7517220" cy="881180"/>
          </a:xfrm>
        </p:spPr>
        <p:txBody>
          <a:bodyPr anchor="t">
            <a:normAutofit/>
          </a:bodyPr>
          <a:lstStyle>
            <a:lvl1pPr algn="l">
              <a:defRPr sz="4800">
                <a:solidFill>
                  <a:schemeClr val="bg1"/>
                </a:solidFill>
              </a:defRPr>
            </a:lvl1pPr>
          </a:lstStyle>
          <a:p>
            <a:r>
              <a:rPr lang="en-US"/>
              <a:t>Transition Slide</a:t>
            </a:r>
          </a:p>
        </p:txBody>
      </p:sp>
      <p:sp>
        <p:nvSpPr>
          <p:cNvPr id="3" name="Subtitle 2">
            <a:extLst>
              <a:ext uri="{FF2B5EF4-FFF2-40B4-BE49-F238E27FC236}">
                <a16:creationId xmlns:a16="http://schemas.microsoft.com/office/drawing/2014/main" id="{A2144F37-9150-6740-8669-89477261BF9F}"/>
              </a:ext>
            </a:extLst>
          </p:cNvPr>
          <p:cNvSpPr>
            <a:spLocks noGrp="1"/>
          </p:cNvSpPr>
          <p:nvPr>
            <p:ph type="subTitle" idx="1" hasCustomPrompt="1"/>
          </p:nvPr>
        </p:nvSpPr>
        <p:spPr>
          <a:xfrm>
            <a:off x="896454" y="3532139"/>
            <a:ext cx="4724401" cy="385764"/>
          </a:xfrm>
        </p:spPr>
        <p:txBody>
          <a:bodyPr/>
          <a:lstStyle>
            <a:lvl1pPr marL="0" indent="0" algn="l">
              <a:buNone/>
              <a:defRPr sz="2400">
                <a:solidFill>
                  <a:schemeClr val="bg1"/>
                </a:solidFill>
                <a:latin typeface="+mn-lt"/>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a:t>Subtitle Line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5" y="5941775"/>
            <a:ext cx="1036319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5"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4321" y="4763027"/>
            <a:ext cx="6323281" cy="766116"/>
          </a:xfrm>
          <a:prstGeom prst="rect">
            <a:avLst/>
          </a:prstGeom>
        </p:spPr>
      </p:pic>
      <p:sp>
        <p:nvSpPr>
          <p:cNvPr id="9" name="Slide Number Placeholder 2">
            <a:extLst>
              <a:ext uri="{FF2B5EF4-FFF2-40B4-BE49-F238E27FC236}">
                <a16:creationId xmlns:a16="http://schemas.microsoft.com/office/drawing/2014/main" id="{6FC96E6F-A0D6-5F47-80BC-E1490312B76D}"/>
              </a:ext>
            </a:extLst>
          </p:cNvPr>
          <p:cNvSpPr>
            <a:spLocks noGrp="1"/>
          </p:cNvSpPr>
          <p:nvPr>
            <p:ph type="sldNum" sz="quarter" idx="12"/>
          </p:nvPr>
        </p:nvSpPr>
        <p:spPr>
          <a:xfrm>
            <a:off x="9104348" y="6191699"/>
            <a:ext cx="2743200" cy="365125"/>
          </a:xfrm>
        </p:spPr>
        <p:txBody>
          <a:bodyPr/>
          <a:lstStyle>
            <a:lvl1pPr>
              <a:defRPr sz="1401">
                <a:solidFill>
                  <a:schemeClr val="bg1"/>
                </a:solidFill>
              </a:defRPr>
            </a:lvl1pPr>
          </a:lstStyle>
          <a:p>
            <a:fld id="{1EA85E74-CFD1-43C2-9168-DB4B3F980C18}" type="slidenum">
              <a:rPr lang="en-US" smtClean="0"/>
              <a:t>‹#›</a:t>
            </a:fld>
            <a:endParaRPr lang="en-US"/>
          </a:p>
        </p:txBody>
      </p:sp>
      <p:pic>
        <p:nvPicPr>
          <p:cNvPr id="6" name="Picture 5" descr="Logo&#10;&#10;Description automatically generated with medium confidence">
            <a:extLst>
              <a:ext uri="{FF2B5EF4-FFF2-40B4-BE49-F238E27FC236}">
                <a16:creationId xmlns:a16="http://schemas.microsoft.com/office/drawing/2014/main" id="{74CD646B-5836-4379-AD91-0C0CC82A44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6736" y="914401"/>
            <a:ext cx="3398105" cy="1524015"/>
          </a:xfrm>
          <a:prstGeom prst="rect">
            <a:avLst/>
          </a:prstGeom>
        </p:spPr>
      </p:pic>
    </p:spTree>
    <p:extLst>
      <p:ext uri="{BB962C8B-B14F-4D97-AF65-F5344CB8AC3E}">
        <p14:creationId xmlns:p14="http://schemas.microsoft.com/office/powerpoint/2010/main" val="34845003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1_CLICQ! Section Header 2">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89588" y="2956248"/>
            <a:ext cx="10363200" cy="1157816"/>
          </a:xfrm>
        </p:spPr>
        <p:txBody>
          <a:bodyPr anchor="ctr" anchorCtr="0"/>
          <a:lstStyle>
            <a:lvl1pPr marL="0" indent="0" algn="ctr">
              <a:buNone/>
              <a:defRPr sz="4800" baseline="0">
                <a:solidFill>
                  <a:schemeClr val="bg1"/>
                </a:solidFill>
                <a:effectLst/>
              </a:defRPr>
            </a:lvl1pPr>
            <a:lvl2pPr marL="609555" indent="0">
              <a:buNone/>
              <a:defRPr sz="2400">
                <a:solidFill>
                  <a:schemeClr val="tx1">
                    <a:tint val="75000"/>
                  </a:schemeClr>
                </a:solidFill>
              </a:defRPr>
            </a:lvl2pPr>
            <a:lvl3pPr marL="1219111"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6"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en-US" dirty="0"/>
              <a:t>Transition Slide</a:t>
            </a:r>
          </a:p>
        </p:txBody>
      </p:sp>
    </p:spTree>
    <p:extLst>
      <p:ext uri="{BB962C8B-B14F-4D97-AF65-F5344CB8AC3E}">
        <p14:creationId xmlns:p14="http://schemas.microsoft.com/office/powerpoint/2010/main" val="32151484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1_CLICQ! White-Bulleted Tex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3" y="-5729055"/>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600">
                <a:solidFill>
                  <a:srgbClr val="003296"/>
                </a:solidFill>
              </a:defRPr>
            </a:lvl1pPr>
          </a:lstStyle>
          <a:p>
            <a:r>
              <a:rPr lang="en-US" dirty="0"/>
              <a:t>Title here – Bulleted Text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6"/>
            <a:ext cx="103632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8" name="Slide Number Placeholder 2">
            <a:extLst>
              <a:ext uri="{FF2B5EF4-FFF2-40B4-BE49-F238E27FC236}">
                <a16:creationId xmlns:a16="http://schemas.microsoft.com/office/drawing/2014/main" id="{16C005AD-705B-1543-9D5C-A510705EF2A3}"/>
              </a:ext>
            </a:extLst>
          </p:cNvPr>
          <p:cNvSpPr>
            <a:spLocks noGrp="1"/>
          </p:cNvSpPr>
          <p:nvPr>
            <p:ph type="sldNum" sz="quarter" idx="12"/>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486D739B-9A04-403F-898F-691ACE851E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805" y="6071403"/>
            <a:ext cx="1290905" cy="579856"/>
          </a:xfrm>
          <a:prstGeom prst="rect">
            <a:avLst/>
          </a:prstGeom>
        </p:spPr>
      </p:pic>
    </p:spTree>
    <p:extLst>
      <p:ext uri="{BB962C8B-B14F-4D97-AF65-F5344CB8AC3E}">
        <p14:creationId xmlns:p14="http://schemas.microsoft.com/office/powerpoint/2010/main" val="528070109"/>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CLICQ! Thank You &amp; Contact">
    <p:bg>
      <p:bgPr>
        <a:solidFill>
          <a:schemeClr val="accent1">
            <a:lumMod val="75000"/>
          </a:schemeClr>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5" y="5941775"/>
            <a:ext cx="1036319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5"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4321" y="4763027"/>
            <a:ext cx="6323281" cy="766116"/>
          </a:xfrm>
          <a:prstGeom prst="rect">
            <a:avLst/>
          </a:prstGeom>
        </p:spPr>
      </p:pic>
      <p:sp>
        <p:nvSpPr>
          <p:cNvPr id="6" name="Title 1">
            <a:extLst>
              <a:ext uri="{FF2B5EF4-FFF2-40B4-BE49-F238E27FC236}">
                <a16:creationId xmlns:a16="http://schemas.microsoft.com/office/drawing/2014/main" id="{54223FAA-8ECE-074E-9A27-43ABEF299510}"/>
              </a:ext>
            </a:extLst>
          </p:cNvPr>
          <p:cNvSpPr>
            <a:spLocks noGrp="1"/>
          </p:cNvSpPr>
          <p:nvPr>
            <p:ph type="ctrTitle" hasCustomPrompt="1"/>
          </p:nvPr>
        </p:nvSpPr>
        <p:spPr>
          <a:xfrm>
            <a:off x="914402" y="1602116"/>
            <a:ext cx="7517220" cy="878627"/>
          </a:xfrm>
        </p:spPr>
        <p:txBody>
          <a:bodyPr anchor="t">
            <a:normAutofit/>
          </a:bodyPr>
          <a:lstStyle>
            <a:lvl1pPr algn="l">
              <a:defRPr sz="4800">
                <a:solidFill>
                  <a:schemeClr val="bg1"/>
                </a:solidFill>
              </a:defRPr>
            </a:lvl1pPr>
          </a:lstStyle>
          <a:p>
            <a:r>
              <a:rPr lang="en-US"/>
              <a:t>Thank you!</a:t>
            </a:r>
          </a:p>
        </p:txBody>
      </p:sp>
      <p:sp>
        <p:nvSpPr>
          <p:cNvPr id="3" name="Text Placeholder 2">
            <a:extLst>
              <a:ext uri="{FF2B5EF4-FFF2-40B4-BE49-F238E27FC236}">
                <a16:creationId xmlns:a16="http://schemas.microsoft.com/office/drawing/2014/main" id="{1D875F82-6370-A749-8699-F578D8688226}"/>
              </a:ext>
            </a:extLst>
          </p:cNvPr>
          <p:cNvSpPr>
            <a:spLocks noGrp="1"/>
          </p:cNvSpPr>
          <p:nvPr>
            <p:ph type="body" sz="quarter" idx="10" hasCustomPrompt="1"/>
          </p:nvPr>
        </p:nvSpPr>
        <p:spPr>
          <a:xfrm>
            <a:off x="4954593" y="4053017"/>
            <a:ext cx="5956428" cy="597483"/>
          </a:xfrm>
        </p:spPr>
        <p:txBody>
          <a:bodyPr>
            <a:normAutofit/>
          </a:bodyPr>
          <a:lstStyle>
            <a:lvl1pPr>
              <a:defRPr sz="2000">
                <a:solidFill>
                  <a:schemeClr val="bg1"/>
                </a:solidFill>
              </a:defRPr>
            </a:lvl1pPr>
          </a:lstStyle>
          <a:p>
            <a:pPr lvl="0"/>
            <a:r>
              <a:rPr lang="en-US"/>
              <a:t>Name and Contact Information</a:t>
            </a:r>
          </a:p>
        </p:txBody>
      </p:sp>
      <p:sp>
        <p:nvSpPr>
          <p:cNvPr id="8" name="Slide Number Placeholder 2">
            <a:extLst>
              <a:ext uri="{FF2B5EF4-FFF2-40B4-BE49-F238E27FC236}">
                <a16:creationId xmlns:a16="http://schemas.microsoft.com/office/drawing/2014/main" id="{26239EAC-FA51-CC44-BCB9-9E4333BE59DD}"/>
              </a:ext>
            </a:extLst>
          </p:cNvPr>
          <p:cNvSpPr>
            <a:spLocks noGrp="1"/>
          </p:cNvSpPr>
          <p:nvPr>
            <p:ph type="sldNum" sz="quarter" idx="12"/>
          </p:nvPr>
        </p:nvSpPr>
        <p:spPr>
          <a:xfrm>
            <a:off x="9037673" y="6178768"/>
            <a:ext cx="2743200" cy="365125"/>
          </a:xfrm>
        </p:spPr>
        <p:txBody>
          <a:bodyPr/>
          <a:lstStyle>
            <a:lvl1pPr>
              <a:defRPr sz="1401">
                <a:solidFill>
                  <a:schemeClr val="bg1"/>
                </a:solidFill>
              </a:defRPr>
            </a:lvl1pPr>
          </a:lstStyle>
          <a:p>
            <a:fld id="{1EA85E74-CFD1-43C2-9168-DB4B3F980C18}" type="slidenum">
              <a:rPr lang="en-US" smtClean="0"/>
              <a:t>‹#›</a:t>
            </a:fld>
            <a:endParaRPr lang="en-US"/>
          </a:p>
        </p:txBody>
      </p:sp>
      <p:pic>
        <p:nvPicPr>
          <p:cNvPr id="5" name="Picture 4" descr="Logo&#10;&#10;Description automatically generated with medium confidence">
            <a:extLst>
              <a:ext uri="{FF2B5EF4-FFF2-40B4-BE49-F238E27FC236}">
                <a16:creationId xmlns:a16="http://schemas.microsoft.com/office/drawing/2014/main" id="{14D3853D-F9C7-47D4-8A97-C54227054D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4320" y="2553582"/>
            <a:ext cx="3092400" cy="1386909"/>
          </a:xfrm>
          <a:prstGeom prst="rect">
            <a:avLst/>
          </a:prstGeom>
        </p:spPr>
      </p:pic>
    </p:spTree>
    <p:extLst>
      <p:ext uri="{BB962C8B-B14F-4D97-AF65-F5344CB8AC3E}">
        <p14:creationId xmlns:p14="http://schemas.microsoft.com/office/powerpoint/2010/main" val="33901733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3_CLICQ! White-Just Tex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3" y="-5729055"/>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600">
                <a:solidFill>
                  <a:srgbClr val="003296"/>
                </a:solidFill>
              </a:defRPr>
            </a:lvl1pPr>
          </a:lstStyle>
          <a:p>
            <a:r>
              <a:rPr lang="en-US" dirty="0"/>
              <a:t>Title here – Just Text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6"/>
            <a:ext cx="10363200" cy="3881439"/>
          </a:xfrm>
        </p:spPr>
        <p:txBody>
          <a:bodyPr anchor="ctr">
            <a:normAutofit/>
          </a:bodyPr>
          <a:lstStyle>
            <a:lvl1pPr marL="0" indent="0" algn="ctr">
              <a:buFont typeface="Arial" panose="020B0604020202020204" pitchFamily="34" charset="0"/>
              <a:buNone/>
              <a:defRPr sz="2800">
                <a:solidFill>
                  <a:schemeClr val="tx1"/>
                </a:solidFill>
              </a:defRPr>
            </a:lvl1pPr>
            <a:lvl2pPr marL="457177" indent="0">
              <a:buFont typeface="Courier New" panose="02070309020205020404" pitchFamily="49" charset="0"/>
              <a:buNone/>
              <a:defRPr sz="2400"/>
            </a:lvl2pPr>
            <a:lvl3pPr marL="1257237" indent="-342882">
              <a:buFont typeface="Wingdings" pitchFamily="2" charset="2"/>
              <a:buChar char="§"/>
              <a:defRPr sz="2000"/>
            </a:lvl3pPr>
            <a:lvl4pPr marL="1657268" indent="-285737">
              <a:buFont typeface="Arial" panose="020B0604020202020204" pitchFamily="34" charset="0"/>
              <a:buChar char="•"/>
              <a:defRPr sz="1801"/>
            </a:lvl4pPr>
            <a:lvl5pPr marL="2114446" indent="-285737">
              <a:buFont typeface="Courier New" panose="02070309020205020404" pitchFamily="49" charset="0"/>
              <a:buChar char="o"/>
              <a:defRPr sz="1801"/>
            </a:lvl5pPr>
          </a:lstStyle>
          <a:p>
            <a:pPr lvl="0"/>
            <a:r>
              <a:rPr lang="en-US" dirty="0"/>
              <a:t>Information or a quote can go here in the middle.</a:t>
            </a:r>
          </a:p>
        </p:txBody>
      </p:sp>
      <p:sp>
        <p:nvSpPr>
          <p:cNvPr id="12" name="Slide Number Placeholder 2">
            <a:extLst>
              <a:ext uri="{FF2B5EF4-FFF2-40B4-BE49-F238E27FC236}">
                <a16:creationId xmlns:a16="http://schemas.microsoft.com/office/drawing/2014/main" id="{A560D025-24FF-A246-B49D-F88BAD1C2482}"/>
              </a:ext>
            </a:extLst>
          </p:cNvPr>
          <p:cNvSpPr>
            <a:spLocks noGrp="1"/>
          </p:cNvSpPr>
          <p:nvPr>
            <p:ph type="sldNum" sz="quarter" idx="12"/>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D8DF445D-A118-4555-8C9C-6ADB8E7CF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2633" y="6055059"/>
            <a:ext cx="1254547" cy="563524"/>
          </a:xfrm>
          <a:prstGeom prst="rect">
            <a:avLst/>
          </a:prstGeom>
        </p:spPr>
      </p:pic>
    </p:spTree>
    <p:extLst>
      <p:ext uri="{BB962C8B-B14F-4D97-AF65-F5344CB8AC3E}">
        <p14:creationId xmlns:p14="http://schemas.microsoft.com/office/powerpoint/2010/main" val="3039709913"/>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CLICQ! White-Bullete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3" y="-5729055"/>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200">
                <a:solidFill>
                  <a:srgbClr val="003296"/>
                </a:solidFill>
              </a:defRPr>
            </a:lvl1pPr>
          </a:lstStyle>
          <a:p>
            <a:r>
              <a:rPr lang="en-US" dirty="0"/>
              <a:t>Title here – Bulleted Text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6"/>
            <a:ext cx="103632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8" name="Slide Number Placeholder 2">
            <a:extLst>
              <a:ext uri="{FF2B5EF4-FFF2-40B4-BE49-F238E27FC236}">
                <a16:creationId xmlns:a16="http://schemas.microsoft.com/office/drawing/2014/main" id="{16C005AD-705B-1543-9D5C-A510705EF2A3}"/>
              </a:ext>
            </a:extLst>
          </p:cNvPr>
          <p:cNvSpPr>
            <a:spLocks noGrp="1"/>
          </p:cNvSpPr>
          <p:nvPr>
            <p:ph type="sldNum" sz="quarter" idx="12"/>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486D739B-9A04-403F-898F-691ACE851E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805" y="6071403"/>
            <a:ext cx="1290905" cy="579856"/>
          </a:xfrm>
          <a:prstGeom prst="rect">
            <a:avLst/>
          </a:prstGeom>
        </p:spPr>
      </p:pic>
    </p:spTree>
    <p:extLst>
      <p:ext uri="{BB962C8B-B14F-4D97-AF65-F5344CB8AC3E}">
        <p14:creationId xmlns:p14="http://schemas.microsoft.com/office/powerpoint/2010/main" val="10669171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_CLICQ! White-Bullets &amp; Imag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3" y="-5729055"/>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600">
                <a:solidFill>
                  <a:srgbClr val="003296"/>
                </a:solidFill>
              </a:defRPr>
            </a:lvl1pPr>
          </a:lstStyle>
          <a:p>
            <a:r>
              <a:rPr lang="en-US" dirty="0"/>
              <a:t>Title Here – Bullets and Image</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9" y="1743076"/>
            <a:ext cx="47244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7" name="Picture Placeholder 2">
            <a:extLst>
              <a:ext uri="{FF2B5EF4-FFF2-40B4-BE49-F238E27FC236}">
                <a16:creationId xmlns:a16="http://schemas.microsoft.com/office/drawing/2014/main" id="{67A3005D-62F0-BF42-831F-C457DB3AA16B}"/>
              </a:ext>
            </a:extLst>
          </p:cNvPr>
          <p:cNvSpPr>
            <a:spLocks noGrp="1"/>
          </p:cNvSpPr>
          <p:nvPr>
            <p:ph type="pic" sz="quarter" idx="20"/>
          </p:nvPr>
        </p:nvSpPr>
        <p:spPr>
          <a:xfrm>
            <a:off x="6554073" y="1743076"/>
            <a:ext cx="4724400" cy="3881439"/>
          </a:xfrm>
          <a:solidFill>
            <a:schemeClr val="tx1">
              <a:alpha val="21000"/>
            </a:schemeClr>
          </a:solidFill>
        </p:spPr>
        <p:txBody>
          <a:bodyPr/>
          <a:lstStyle>
            <a:lvl1pPr marL="0" marR="0" indent="0" algn="ctr" defTabSz="914354" rtl="0" eaLnBrk="1" fontAlgn="auto" latinLnBrk="0" hangingPunct="1">
              <a:lnSpc>
                <a:spcPct val="90000"/>
              </a:lnSpc>
              <a:spcBef>
                <a:spcPts val="1001"/>
              </a:spcBef>
              <a:spcAft>
                <a:spcPts val="0"/>
              </a:spcAft>
              <a:buClrTx/>
              <a:buSzTx/>
              <a:buFontTx/>
              <a:buNone/>
              <a:tabLst/>
              <a:defRPr>
                <a:solidFill>
                  <a:schemeClr val="tx1"/>
                </a:solidFill>
              </a:defRPr>
            </a:lvl1pPr>
          </a:lstStyle>
          <a:p>
            <a:pPr marL="0" marR="0" lvl="0" indent="0" algn="l" defTabSz="914354" rtl="0" eaLnBrk="1" fontAlgn="auto" latinLnBrk="0" hangingPunct="1">
              <a:lnSpc>
                <a:spcPct val="90000"/>
              </a:lnSpc>
              <a:spcBef>
                <a:spcPts val="1001"/>
              </a:spcBef>
              <a:spcAft>
                <a:spcPts val="0"/>
              </a:spcAft>
              <a:buClrTx/>
              <a:buSzTx/>
              <a:buFontTx/>
              <a:buNone/>
              <a:tabLst/>
              <a:defRPr/>
            </a:pPr>
            <a:r>
              <a:rPr lang="en-US"/>
              <a:t>Click icon to add picture</a:t>
            </a:r>
            <a:endParaRPr lang="en-US" dirty="0"/>
          </a:p>
        </p:txBody>
      </p:sp>
      <p:sp>
        <p:nvSpPr>
          <p:cNvPr id="14" name="Slide Number Placeholder 2">
            <a:extLst>
              <a:ext uri="{FF2B5EF4-FFF2-40B4-BE49-F238E27FC236}">
                <a16:creationId xmlns:a16="http://schemas.microsoft.com/office/drawing/2014/main" id="{648C53C8-6786-A449-BE78-4A0F4C831366}"/>
              </a:ext>
            </a:extLst>
          </p:cNvPr>
          <p:cNvSpPr>
            <a:spLocks noGrp="1"/>
          </p:cNvSpPr>
          <p:nvPr>
            <p:ph type="sldNum" sz="quarter" idx="21"/>
          </p:nvPr>
        </p:nvSpPr>
        <p:spPr>
          <a:xfrm>
            <a:off x="9037673" y="626268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6BDBB4C8-78A3-476E-8AFA-3C56FFD6A0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3160" y="6132950"/>
            <a:ext cx="1282482" cy="576072"/>
          </a:xfrm>
          <a:prstGeom prst="rect">
            <a:avLst/>
          </a:prstGeom>
        </p:spPr>
      </p:pic>
    </p:spTree>
    <p:extLst>
      <p:ext uri="{BB962C8B-B14F-4D97-AF65-F5344CB8AC3E}">
        <p14:creationId xmlns:p14="http://schemas.microsoft.com/office/powerpoint/2010/main" val="2978451107"/>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LICQ! White-Bullets &amp; Char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ECDCC8-3C1C-FE4A-B527-D6043B02071C}"/>
              </a:ext>
            </a:extLst>
          </p:cNvPr>
          <p:cNvSpPr/>
          <p:nvPr/>
        </p:nvSpPr>
        <p:spPr>
          <a:xfrm rot="5400000">
            <a:off x="5712943" y="-5729055"/>
            <a:ext cx="766117" cy="12192004"/>
          </a:xfrm>
          <a:prstGeom prst="rect">
            <a:avLst/>
          </a:prstGeom>
          <a:gradFill>
            <a:gsLst>
              <a:gs pos="0">
                <a:schemeClr val="bg1"/>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600">
                <a:solidFill>
                  <a:srgbClr val="003296"/>
                </a:solidFill>
              </a:defRPr>
            </a:lvl1pPr>
          </a:lstStyle>
          <a:p>
            <a:r>
              <a:rPr lang="en-US" dirty="0"/>
              <a:t>Title Here – Bullets and Chart</a:t>
            </a:r>
          </a:p>
        </p:txBody>
      </p:sp>
      <p:cxnSp>
        <p:nvCxnSpPr>
          <p:cNvPr id="13" name="Straight Connector 12">
            <a:extLst>
              <a:ext uri="{FF2B5EF4-FFF2-40B4-BE49-F238E27FC236}">
                <a16:creationId xmlns:a16="http://schemas.microsoft.com/office/drawing/2014/main" id="{FA12FB79-C498-D145-B2C2-189C5A546A6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hart Placeholder 7">
            <a:extLst>
              <a:ext uri="{FF2B5EF4-FFF2-40B4-BE49-F238E27FC236}">
                <a16:creationId xmlns:a16="http://schemas.microsoft.com/office/drawing/2014/main" id="{803ED863-68C1-4147-905D-3853161920E0}"/>
              </a:ext>
            </a:extLst>
          </p:cNvPr>
          <p:cNvSpPr>
            <a:spLocks noGrp="1"/>
          </p:cNvSpPr>
          <p:nvPr>
            <p:ph type="chart" sz="quarter" idx="11"/>
          </p:nvPr>
        </p:nvSpPr>
        <p:spPr>
          <a:xfrm>
            <a:off x="6553203" y="1743076"/>
            <a:ext cx="4724400" cy="3881439"/>
          </a:xfrm>
        </p:spPr>
        <p:txBody>
          <a:bodyPr anchor="ctr"/>
          <a:lstStyle>
            <a:lvl1pPr algn="ctr">
              <a:defRPr>
                <a:solidFill>
                  <a:schemeClr val="tx1"/>
                </a:solidFill>
              </a:defRPr>
            </a:lvl1pPr>
          </a:lstStyle>
          <a:p>
            <a:r>
              <a:rPr lang="en-US"/>
              <a:t>Click icon to add chart</a:t>
            </a:r>
            <a:endParaRPr lang="en-US" dirty="0"/>
          </a:p>
        </p:txBody>
      </p: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9" y="1743076"/>
            <a:ext cx="47244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5" name="Slide Number Placeholder 2">
            <a:extLst>
              <a:ext uri="{FF2B5EF4-FFF2-40B4-BE49-F238E27FC236}">
                <a16:creationId xmlns:a16="http://schemas.microsoft.com/office/drawing/2014/main" id="{2D6D9889-814E-8E49-BB47-5B650AD58051}"/>
              </a:ext>
            </a:extLst>
          </p:cNvPr>
          <p:cNvSpPr>
            <a:spLocks noGrp="1"/>
          </p:cNvSpPr>
          <p:nvPr>
            <p:ph type="sldNum" sz="quarter" idx="13"/>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7861281D-07F8-4B4C-AF54-6DDCEB3221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1816" y="6094809"/>
            <a:ext cx="1186689" cy="533044"/>
          </a:xfrm>
          <a:prstGeom prst="rect">
            <a:avLst/>
          </a:prstGeom>
        </p:spPr>
      </p:pic>
    </p:spTree>
    <p:extLst>
      <p:ext uri="{BB962C8B-B14F-4D97-AF65-F5344CB8AC3E}">
        <p14:creationId xmlns:p14="http://schemas.microsoft.com/office/powerpoint/2010/main" val="1655776524"/>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LICQ! Image+Content">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ABA5A3A-4691-2C48-8C4C-1050F03685DE}"/>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4AFB4441-9DFA-5F45-962A-81DB39761403}"/>
              </a:ext>
            </a:extLst>
          </p:cNvPr>
          <p:cNvSpPr>
            <a:spLocks noGrp="1"/>
          </p:cNvSpPr>
          <p:nvPr>
            <p:ph type="ctrTitle" hasCustomPrompt="1"/>
          </p:nvPr>
        </p:nvSpPr>
        <p:spPr>
          <a:xfrm>
            <a:off x="6553201" y="934425"/>
            <a:ext cx="4724401" cy="563524"/>
          </a:xfrm>
        </p:spPr>
        <p:txBody>
          <a:bodyPr anchor="t">
            <a:normAutofit/>
          </a:bodyPr>
          <a:lstStyle>
            <a:lvl1pPr algn="l">
              <a:defRPr sz="3600">
                <a:solidFill>
                  <a:srgbClr val="003296"/>
                </a:solidFill>
              </a:defRPr>
            </a:lvl1pPr>
          </a:lstStyle>
          <a:p>
            <a:r>
              <a:rPr lang="en-US" dirty="0"/>
              <a:t>Title Area - Alternate </a:t>
            </a:r>
          </a:p>
        </p:txBody>
      </p:sp>
      <p:sp>
        <p:nvSpPr>
          <p:cNvPr id="19" name="Rectangle 18">
            <a:extLst>
              <a:ext uri="{FF2B5EF4-FFF2-40B4-BE49-F238E27FC236}">
                <a16:creationId xmlns:a16="http://schemas.microsoft.com/office/drawing/2014/main" id="{2E93C2AF-011C-8044-9429-C33BADE417FE}"/>
              </a:ext>
            </a:extLst>
          </p:cNvPr>
          <p:cNvSpPr/>
          <p:nvPr/>
        </p:nvSpPr>
        <p:spPr>
          <a:xfrm>
            <a:off x="3" y="0"/>
            <a:ext cx="457200" cy="6868755"/>
          </a:xfrm>
          <a:prstGeom prst="rect">
            <a:avLst/>
          </a:prstGeom>
          <a:gradFill>
            <a:gsLst>
              <a:gs pos="20000">
                <a:schemeClr val="accent1">
                  <a:lumMod val="75000"/>
                </a:schemeClr>
              </a:gs>
              <a:gs pos="100000">
                <a:srgbClr val="F4D72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 name="Picture Placeholder 2">
            <a:extLst>
              <a:ext uri="{FF2B5EF4-FFF2-40B4-BE49-F238E27FC236}">
                <a16:creationId xmlns:a16="http://schemas.microsoft.com/office/drawing/2014/main" id="{235EC2E8-2543-4649-8D59-623D57F87097}"/>
              </a:ext>
            </a:extLst>
          </p:cNvPr>
          <p:cNvSpPr>
            <a:spLocks noGrp="1"/>
          </p:cNvSpPr>
          <p:nvPr>
            <p:ph type="pic" sz="quarter" idx="12"/>
          </p:nvPr>
        </p:nvSpPr>
        <p:spPr>
          <a:xfrm>
            <a:off x="457201" y="0"/>
            <a:ext cx="5270500" cy="6858000"/>
          </a:xfrm>
          <a:solidFill>
            <a:schemeClr val="tx1">
              <a:alpha val="20000"/>
            </a:schemeClr>
          </a:solidFill>
          <a:ln>
            <a:noFill/>
          </a:ln>
        </p:spPr>
        <p:txBody>
          <a:bodyPr/>
          <a:lstStyle>
            <a:lvl1pPr marL="0" marR="0" indent="0" algn="l" defTabSz="914354" rtl="0" eaLnBrk="1" fontAlgn="auto" latinLnBrk="0" hangingPunct="1">
              <a:lnSpc>
                <a:spcPct val="90000"/>
              </a:lnSpc>
              <a:spcBef>
                <a:spcPts val="1001"/>
              </a:spcBef>
              <a:spcAft>
                <a:spcPts val="0"/>
              </a:spcAft>
              <a:buClrTx/>
              <a:buSzTx/>
              <a:buFontTx/>
              <a:buNone/>
              <a:tabLst/>
              <a:defRPr>
                <a:solidFill>
                  <a:schemeClr val="tx1"/>
                </a:solidFill>
              </a:defRPr>
            </a:lvl1pPr>
          </a:lstStyle>
          <a:p>
            <a:pPr marL="0" marR="0" lvl="0" indent="0" algn="l" defTabSz="914354" rtl="0" eaLnBrk="1" fontAlgn="auto" latinLnBrk="0" hangingPunct="1">
              <a:lnSpc>
                <a:spcPct val="90000"/>
              </a:lnSpc>
              <a:spcBef>
                <a:spcPts val="1001"/>
              </a:spcBef>
              <a:spcAft>
                <a:spcPts val="0"/>
              </a:spcAft>
              <a:buClrTx/>
              <a:buSzTx/>
              <a:buFontTx/>
              <a:buNone/>
              <a:tabLst/>
              <a:defRPr/>
            </a:pPr>
            <a:r>
              <a:rPr lang="en-US"/>
              <a:t>Click icon to add picture</a:t>
            </a:r>
            <a:endParaRPr lang="en-US" dirty="0"/>
          </a:p>
        </p:txBody>
      </p:sp>
      <p:sp>
        <p:nvSpPr>
          <p:cNvPr id="9" name="Text Placeholder 5">
            <a:extLst>
              <a:ext uri="{FF2B5EF4-FFF2-40B4-BE49-F238E27FC236}">
                <a16:creationId xmlns:a16="http://schemas.microsoft.com/office/drawing/2014/main" id="{E7D05C2A-A64D-3645-BAEB-CFB7B8B8D869}"/>
              </a:ext>
            </a:extLst>
          </p:cNvPr>
          <p:cNvSpPr>
            <a:spLocks noGrp="1"/>
          </p:cNvSpPr>
          <p:nvPr>
            <p:ph type="body" sz="quarter" idx="13" hasCustomPrompt="1"/>
          </p:nvPr>
        </p:nvSpPr>
        <p:spPr>
          <a:xfrm>
            <a:off x="6566452" y="1743076"/>
            <a:ext cx="47244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1" name="Slide Number Placeholder 2">
            <a:extLst>
              <a:ext uri="{FF2B5EF4-FFF2-40B4-BE49-F238E27FC236}">
                <a16:creationId xmlns:a16="http://schemas.microsoft.com/office/drawing/2014/main" id="{4D5B6E44-9321-7345-A9CE-4D885F65602D}"/>
              </a:ext>
            </a:extLst>
          </p:cNvPr>
          <p:cNvSpPr>
            <a:spLocks noGrp="1"/>
          </p:cNvSpPr>
          <p:nvPr>
            <p:ph type="sldNum" sz="quarter" idx="14"/>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FC236C83-05D4-4D44-A5F1-B24CAA5DE1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5220" y="6092218"/>
            <a:ext cx="1198227" cy="538225"/>
          </a:xfrm>
          <a:prstGeom prst="rect">
            <a:avLst/>
          </a:prstGeom>
        </p:spPr>
      </p:pic>
    </p:spTree>
    <p:extLst>
      <p:ext uri="{BB962C8B-B14F-4D97-AF65-F5344CB8AC3E}">
        <p14:creationId xmlns:p14="http://schemas.microsoft.com/office/powerpoint/2010/main" val="38969593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LICQ! Image+Steps">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1438DF6-DB6E-9241-ADB6-D020994F88B8}"/>
              </a:ext>
            </a:extLst>
          </p:cNvPr>
          <p:cNvSpPr>
            <a:spLocks noGrp="1"/>
          </p:cNvSpPr>
          <p:nvPr>
            <p:ph type="body" sz="quarter" idx="12" hasCustomPrompt="1"/>
          </p:nvPr>
        </p:nvSpPr>
        <p:spPr>
          <a:xfrm>
            <a:off x="1244575" y="2200897"/>
            <a:ext cx="18288" cy="3271624"/>
          </a:xfrm>
          <a:prstGeom prst="rect">
            <a:avLst/>
          </a:prstGeom>
          <a:solidFill>
            <a:schemeClr val="accent3"/>
          </a:solidFill>
        </p:spPr>
        <p:txBody>
          <a:bodyPr/>
          <a:lstStyle>
            <a:lvl1pPr marL="0" indent="0">
              <a:buNone/>
              <a:defRPr/>
            </a:lvl1pPr>
          </a:lstStyle>
          <a:p>
            <a:pPr lvl="0"/>
            <a:r>
              <a:rPr lang="en-US"/>
              <a:t> </a:t>
            </a:r>
          </a:p>
        </p:txBody>
      </p: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5"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522C05A-A49F-F549-8EEE-2732FAE79548}"/>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9CF4D8F-53B0-C741-9F8E-A6E705679F52}"/>
              </a:ext>
            </a:extLst>
          </p:cNvPr>
          <p:cNvSpPr>
            <a:spLocks noGrp="1"/>
          </p:cNvSpPr>
          <p:nvPr>
            <p:ph type="body" sz="quarter" idx="11" hasCustomPrompt="1"/>
          </p:nvPr>
        </p:nvSpPr>
        <p:spPr>
          <a:xfrm>
            <a:off x="914403" y="1901339"/>
            <a:ext cx="660347" cy="660347"/>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18" name="Text Placeholder 4">
            <a:extLst>
              <a:ext uri="{FF2B5EF4-FFF2-40B4-BE49-F238E27FC236}">
                <a16:creationId xmlns:a16="http://schemas.microsoft.com/office/drawing/2014/main" id="{D52E452A-B5A1-0E48-8D1F-BFCDCFF4693A}"/>
              </a:ext>
            </a:extLst>
          </p:cNvPr>
          <p:cNvSpPr>
            <a:spLocks noGrp="1"/>
          </p:cNvSpPr>
          <p:nvPr>
            <p:ph type="body" sz="quarter" idx="13" hasCustomPrompt="1"/>
          </p:nvPr>
        </p:nvSpPr>
        <p:spPr>
          <a:xfrm>
            <a:off x="914403" y="2825165"/>
            <a:ext cx="660347" cy="660347"/>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19" name="Text Placeholder 4">
            <a:extLst>
              <a:ext uri="{FF2B5EF4-FFF2-40B4-BE49-F238E27FC236}">
                <a16:creationId xmlns:a16="http://schemas.microsoft.com/office/drawing/2014/main" id="{450A6E0E-AE92-BE4C-BD96-A472FEDC484A}"/>
              </a:ext>
            </a:extLst>
          </p:cNvPr>
          <p:cNvSpPr>
            <a:spLocks noGrp="1"/>
          </p:cNvSpPr>
          <p:nvPr>
            <p:ph type="body" sz="quarter" idx="14" hasCustomPrompt="1"/>
          </p:nvPr>
        </p:nvSpPr>
        <p:spPr>
          <a:xfrm>
            <a:off x="914403" y="3833833"/>
            <a:ext cx="660347" cy="660347"/>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22" name="Text Placeholder 4">
            <a:extLst>
              <a:ext uri="{FF2B5EF4-FFF2-40B4-BE49-F238E27FC236}">
                <a16:creationId xmlns:a16="http://schemas.microsoft.com/office/drawing/2014/main" id="{81F26DE1-166D-CC4B-89C4-D24593948241}"/>
              </a:ext>
            </a:extLst>
          </p:cNvPr>
          <p:cNvSpPr>
            <a:spLocks noGrp="1"/>
          </p:cNvSpPr>
          <p:nvPr>
            <p:ph type="body" sz="quarter" idx="15" hasCustomPrompt="1"/>
          </p:nvPr>
        </p:nvSpPr>
        <p:spPr>
          <a:xfrm>
            <a:off x="914403" y="4842501"/>
            <a:ext cx="660347" cy="660347"/>
          </a:xfrm>
          <a:prstGeom prst="ellipse">
            <a:avLst/>
          </a:prstGeom>
          <a:solidFill>
            <a:schemeClr val="bg1"/>
          </a:solidFill>
          <a:ln w="19050">
            <a:solidFill>
              <a:schemeClr val="accent1">
                <a:lumMod val="60000"/>
                <a:lumOff val="40000"/>
              </a:schemeClr>
            </a:solidFill>
          </a:ln>
        </p:spPr>
        <p:txBody>
          <a:bodyPr anchor="b"/>
          <a:lstStyle>
            <a:lvl2pPr marL="12700" indent="0" algn="ctr">
              <a:buNone/>
              <a:tabLst/>
              <a:defRPr>
                <a:solidFill>
                  <a:schemeClr val="accent1">
                    <a:lumMod val="60000"/>
                    <a:lumOff val="40000"/>
                  </a:schemeClr>
                </a:solidFill>
              </a:defRPr>
            </a:lvl2pPr>
          </a:lstStyle>
          <a:p>
            <a:pPr lvl="1"/>
            <a:r>
              <a:rPr lang="en-US"/>
              <a:t> </a:t>
            </a:r>
          </a:p>
        </p:txBody>
      </p:sp>
      <p:sp>
        <p:nvSpPr>
          <p:cNvPr id="28" name="Title 1">
            <a:extLst>
              <a:ext uri="{FF2B5EF4-FFF2-40B4-BE49-F238E27FC236}">
                <a16:creationId xmlns:a16="http://schemas.microsoft.com/office/drawing/2014/main" id="{E4E157B6-08A4-0848-989E-7A1F3D0E3D33}"/>
              </a:ext>
            </a:extLst>
          </p:cNvPr>
          <p:cNvSpPr>
            <a:spLocks noGrp="1"/>
          </p:cNvSpPr>
          <p:nvPr>
            <p:ph type="ctrTitle" hasCustomPrompt="1"/>
          </p:nvPr>
        </p:nvSpPr>
        <p:spPr>
          <a:xfrm>
            <a:off x="914404" y="914406"/>
            <a:ext cx="10363201" cy="563524"/>
          </a:xfrm>
        </p:spPr>
        <p:txBody>
          <a:bodyPr anchor="t">
            <a:normAutofit/>
          </a:bodyPr>
          <a:lstStyle>
            <a:lvl1pPr algn="l">
              <a:defRPr sz="3600">
                <a:solidFill>
                  <a:srgbClr val="003296"/>
                </a:solidFill>
              </a:defRPr>
            </a:lvl1pPr>
          </a:lstStyle>
          <a:p>
            <a:r>
              <a:rPr lang="en-US" dirty="0"/>
              <a:t>Title here - Alternate</a:t>
            </a:r>
          </a:p>
        </p:txBody>
      </p:sp>
      <p:sp>
        <p:nvSpPr>
          <p:cNvPr id="31" name="Text Placeholder 5">
            <a:extLst>
              <a:ext uri="{FF2B5EF4-FFF2-40B4-BE49-F238E27FC236}">
                <a16:creationId xmlns:a16="http://schemas.microsoft.com/office/drawing/2014/main" id="{A9E4364B-9B23-274F-B482-B585C1BE2503}"/>
              </a:ext>
            </a:extLst>
          </p:cNvPr>
          <p:cNvSpPr>
            <a:spLocks noGrp="1"/>
          </p:cNvSpPr>
          <p:nvPr>
            <p:ph type="body" sz="quarter" idx="16" hasCustomPrompt="1"/>
          </p:nvPr>
        </p:nvSpPr>
        <p:spPr>
          <a:xfrm>
            <a:off x="1778000" y="1949755"/>
            <a:ext cx="3860800" cy="563515"/>
          </a:xfrm>
        </p:spPr>
        <p:txBody>
          <a:bodyPr anchor="t">
            <a:normAutofit/>
          </a:bodyPr>
          <a:lstStyle>
            <a:lvl1pPr marL="0" indent="0">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Bulleted List</a:t>
            </a:r>
          </a:p>
        </p:txBody>
      </p:sp>
      <p:sp>
        <p:nvSpPr>
          <p:cNvPr id="32" name="Text Placeholder 5">
            <a:extLst>
              <a:ext uri="{FF2B5EF4-FFF2-40B4-BE49-F238E27FC236}">
                <a16:creationId xmlns:a16="http://schemas.microsoft.com/office/drawing/2014/main" id="{A8C8569C-08E7-AA49-94CA-8CDF3B025995}"/>
              </a:ext>
            </a:extLst>
          </p:cNvPr>
          <p:cNvSpPr>
            <a:spLocks noGrp="1"/>
          </p:cNvSpPr>
          <p:nvPr>
            <p:ph type="body" sz="quarter" idx="17" hasCustomPrompt="1"/>
          </p:nvPr>
        </p:nvSpPr>
        <p:spPr>
          <a:xfrm>
            <a:off x="1778000" y="2864155"/>
            <a:ext cx="3860800" cy="563515"/>
          </a:xfrm>
        </p:spPr>
        <p:txBody>
          <a:bodyPr anchor="t">
            <a:normAutofit/>
          </a:bodyPr>
          <a:lstStyle>
            <a:lvl1pPr marL="0" indent="0">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Bulleted List</a:t>
            </a:r>
          </a:p>
        </p:txBody>
      </p:sp>
      <p:sp>
        <p:nvSpPr>
          <p:cNvPr id="33" name="Text Placeholder 5">
            <a:extLst>
              <a:ext uri="{FF2B5EF4-FFF2-40B4-BE49-F238E27FC236}">
                <a16:creationId xmlns:a16="http://schemas.microsoft.com/office/drawing/2014/main" id="{D04AA3E8-8D6B-6B4E-BDC0-21D53245B216}"/>
              </a:ext>
            </a:extLst>
          </p:cNvPr>
          <p:cNvSpPr>
            <a:spLocks noGrp="1"/>
          </p:cNvSpPr>
          <p:nvPr>
            <p:ph type="body" sz="quarter" idx="18" hasCustomPrompt="1"/>
          </p:nvPr>
        </p:nvSpPr>
        <p:spPr>
          <a:xfrm>
            <a:off x="1778000" y="3854755"/>
            <a:ext cx="3860800" cy="563515"/>
          </a:xfrm>
        </p:spPr>
        <p:txBody>
          <a:bodyPr anchor="t">
            <a:normAutofit/>
          </a:bodyPr>
          <a:lstStyle>
            <a:lvl1pPr marL="0" indent="0">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Bulleted List</a:t>
            </a:r>
          </a:p>
        </p:txBody>
      </p:sp>
      <p:sp>
        <p:nvSpPr>
          <p:cNvPr id="34" name="Text Placeholder 5">
            <a:extLst>
              <a:ext uri="{FF2B5EF4-FFF2-40B4-BE49-F238E27FC236}">
                <a16:creationId xmlns:a16="http://schemas.microsoft.com/office/drawing/2014/main" id="{2DC318DB-5124-C34F-947C-F5DC04653820}"/>
              </a:ext>
            </a:extLst>
          </p:cNvPr>
          <p:cNvSpPr>
            <a:spLocks noGrp="1"/>
          </p:cNvSpPr>
          <p:nvPr>
            <p:ph type="body" sz="quarter" idx="19" hasCustomPrompt="1"/>
          </p:nvPr>
        </p:nvSpPr>
        <p:spPr>
          <a:xfrm>
            <a:off x="1778000" y="4870755"/>
            <a:ext cx="3860800" cy="563515"/>
          </a:xfrm>
        </p:spPr>
        <p:txBody>
          <a:bodyPr anchor="t">
            <a:normAutofit/>
          </a:bodyPr>
          <a:lstStyle>
            <a:lvl1pPr marL="0" indent="0">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Bulleted List</a:t>
            </a:r>
          </a:p>
        </p:txBody>
      </p:sp>
      <p:sp>
        <p:nvSpPr>
          <p:cNvPr id="3" name="Picture Placeholder 2">
            <a:extLst>
              <a:ext uri="{FF2B5EF4-FFF2-40B4-BE49-F238E27FC236}">
                <a16:creationId xmlns:a16="http://schemas.microsoft.com/office/drawing/2014/main" id="{0633D53B-2ADB-D445-B797-B54A664DE5A6}"/>
              </a:ext>
            </a:extLst>
          </p:cNvPr>
          <p:cNvSpPr>
            <a:spLocks noGrp="1"/>
          </p:cNvSpPr>
          <p:nvPr>
            <p:ph type="pic" sz="quarter" idx="20"/>
          </p:nvPr>
        </p:nvSpPr>
        <p:spPr>
          <a:xfrm>
            <a:off x="6096000" y="-6350"/>
            <a:ext cx="6096000" cy="6864351"/>
          </a:xfrm>
          <a:solidFill>
            <a:schemeClr val="tx1">
              <a:alpha val="21000"/>
            </a:schemeClr>
          </a:solidFill>
        </p:spPr>
        <p:txBody>
          <a:bodyPr/>
          <a:lstStyle>
            <a:lvl1pPr marL="0" marR="0" indent="0" algn="l" defTabSz="914354" rtl="0" eaLnBrk="1" fontAlgn="auto" latinLnBrk="0" hangingPunct="1">
              <a:lnSpc>
                <a:spcPct val="90000"/>
              </a:lnSpc>
              <a:spcBef>
                <a:spcPts val="1001"/>
              </a:spcBef>
              <a:spcAft>
                <a:spcPts val="0"/>
              </a:spcAft>
              <a:buClrTx/>
              <a:buSzTx/>
              <a:buFontTx/>
              <a:buNone/>
              <a:tabLst/>
              <a:defRPr>
                <a:solidFill>
                  <a:schemeClr val="tx1"/>
                </a:solidFill>
              </a:defRPr>
            </a:lvl1pPr>
          </a:lstStyle>
          <a:p>
            <a:pPr marL="0" marR="0" lvl="0" indent="0" algn="l" defTabSz="914354" rtl="0" eaLnBrk="1" fontAlgn="auto" latinLnBrk="0" hangingPunct="1">
              <a:lnSpc>
                <a:spcPct val="90000"/>
              </a:lnSpc>
              <a:spcBef>
                <a:spcPts val="1001"/>
              </a:spcBef>
              <a:spcAft>
                <a:spcPts val="0"/>
              </a:spcAft>
              <a:buClrTx/>
              <a:buSzTx/>
              <a:buFontTx/>
              <a:buNone/>
              <a:tabLst/>
              <a:defRPr/>
            </a:pPr>
            <a:r>
              <a:rPr lang="en-US"/>
              <a:t>Click icon to add picture</a:t>
            </a:r>
            <a:endParaRPr lang="en-US" dirty="0"/>
          </a:p>
        </p:txBody>
      </p:sp>
      <p:sp>
        <p:nvSpPr>
          <p:cNvPr id="20" name="Slide Number Placeholder 2">
            <a:extLst>
              <a:ext uri="{FF2B5EF4-FFF2-40B4-BE49-F238E27FC236}">
                <a16:creationId xmlns:a16="http://schemas.microsoft.com/office/drawing/2014/main" id="{06DBEEE9-B67A-DB4E-8F97-D98EBB3437FA}"/>
              </a:ext>
            </a:extLst>
          </p:cNvPr>
          <p:cNvSpPr>
            <a:spLocks noGrp="1"/>
          </p:cNvSpPr>
          <p:nvPr>
            <p:ph type="sldNum" sz="quarter" idx="21"/>
          </p:nvPr>
        </p:nvSpPr>
        <p:spPr>
          <a:xfrm>
            <a:off x="9037673" y="6178768"/>
            <a:ext cx="2743200" cy="365125"/>
          </a:xfrm>
        </p:spPr>
        <p:txBody>
          <a:bodyPr/>
          <a:lstStyle>
            <a:lvl1pPr>
              <a:defRPr sz="1401">
                <a:solidFill>
                  <a:schemeClr val="bg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E8B595A1-6DEB-452F-8ACD-A4157968ED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1" y="6052971"/>
            <a:ext cx="1372972" cy="616719"/>
          </a:xfrm>
          <a:prstGeom prst="rect">
            <a:avLst/>
          </a:prstGeom>
        </p:spPr>
      </p:pic>
    </p:spTree>
    <p:extLst>
      <p:ext uri="{BB962C8B-B14F-4D97-AF65-F5344CB8AC3E}">
        <p14:creationId xmlns:p14="http://schemas.microsoft.com/office/powerpoint/2010/main" val="306493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LICQ! Image+Timelin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90B7B7-E1DC-254D-B895-2AF9ADC1D021}"/>
              </a:ext>
            </a:extLst>
          </p:cNvPr>
          <p:cNvSpPr>
            <a:spLocks noGrp="1"/>
          </p:cNvSpPr>
          <p:nvPr>
            <p:ph type="pic" sz="quarter" idx="21"/>
          </p:nvPr>
        </p:nvSpPr>
        <p:spPr>
          <a:xfrm>
            <a:off x="-12700" y="-1"/>
            <a:ext cx="12384089" cy="2825713"/>
          </a:xfrm>
          <a:solidFill>
            <a:schemeClr val="tx1">
              <a:alpha val="20000"/>
            </a:schemeClr>
          </a:solidFill>
        </p:spPr>
        <p:txBody>
          <a:bodyPr/>
          <a:lstStyle>
            <a:lvl1pPr marL="0" marR="0" indent="0" algn="l" defTabSz="914354" rtl="0" eaLnBrk="1" fontAlgn="auto" latinLnBrk="0" hangingPunct="1">
              <a:lnSpc>
                <a:spcPct val="90000"/>
              </a:lnSpc>
              <a:spcBef>
                <a:spcPts val="1001"/>
              </a:spcBef>
              <a:spcAft>
                <a:spcPts val="0"/>
              </a:spcAft>
              <a:buClrTx/>
              <a:buSzTx/>
              <a:buFontTx/>
              <a:buNone/>
              <a:tabLst/>
              <a:defRPr>
                <a:solidFill>
                  <a:schemeClr val="tx1"/>
                </a:solidFill>
              </a:defRPr>
            </a:lvl1pPr>
          </a:lstStyle>
          <a:p>
            <a:pPr marL="0" marR="0" lvl="0" indent="0" algn="l" defTabSz="914354" rtl="0" eaLnBrk="1" fontAlgn="auto" latinLnBrk="0" hangingPunct="1">
              <a:lnSpc>
                <a:spcPct val="90000"/>
              </a:lnSpc>
              <a:spcBef>
                <a:spcPts val="1001"/>
              </a:spcBef>
              <a:spcAft>
                <a:spcPts val="0"/>
              </a:spcAft>
              <a:buClrTx/>
              <a:buSzTx/>
              <a:buFontTx/>
              <a:buNone/>
              <a:tabLst/>
              <a:defRPr/>
            </a:pPr>
            <a:r>
              <a:rPr lang="en-US"/>
              <a:t>Click icon to add picture</a:t>
            </a:r>
            <a:endParaRPr lang="en-US" dirty="0"/>
          </a:p>
        </p:txBody>
      </p:sp>
      <p:cxnSp>
        <p:nvCxnSpPr>
          <p:cNvPr id="21" name="Straight Connector 20">
            <a:extLst>
              <a:ext uri="{FF2B5EF4-FFF2-40B4-BE49-F238E27FC236}">
                <a16:creationId xmlns:a16="http://schemas.microsoft.com/office/drawing/2014/main" id="{B887E88F-7EF8-364C-904A-AA0A347218D0}"/>
              </a:ext>
            </a:extLst>
          </p:cNvPr>
          <p:cNvCxnSpPr>
            <a:cxnSpLocks/>
          </p:cNvCxnSpPr>
          <p:nvPr/>
        </p:nvCxnSpPr>
        <p:spPr>
          <a:xfrm>
            <a:off x="4418625" y="914400"/>
            <a:ext cx="79534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20DC1D3-F3D4-CA49-85C4-ABE11E8943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30364" y="1757585"/>
            <a:ext cx="6323281" cy="766116"/>
          </a:xfrm>
          <a:prstGeom prst="rect">
            <a:avLst/>
          </a:prstGeom>
        </p:spPr>
      </p:pic>
      <p:cxnSp>
        <p:nvCxnSpPr>
          <p:cNvPr id="16" name="Straight Connector 15">
            <a:extLst>
              <a:ext uri="{FF2B5EF4-FFF2-40B4-BE49-F238E27FC236}">
                <a16:creationId xmlns:a16="http://schemas.microsoft.com/office/drawing/2014/main" id="{2A51CA95-FB8F-6542-85A6-1CB8B96273A2}"/>
              </a:ext>
            </a:extLst>
          </p:cNvPr>
          <p:cNvCxnSpPr>
            <a:cxnSpLocks/>
          </p:cNvCxnSpPr>
          <p:nvPr/>
        </p:nvCxnSpPr>
        <p:spPr>
          <a:xfrm>
            <a:off x="-12700" y="2825715"/>
            <a:ext cx="1220469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4" descr="Dates or Icons">
            <a:extLst>
              <a:ext uri="{FF2B5EF4-FFF2-40B4-BE49-F238E27FC236}">
                <a16:creationId xmlns:a16="http://schemas.microsoft.com/office/drawing/2014/main" id="{E1836C94-9116-6A44-9A37-52B1D6AA144E}"/>
              </a:ext>
            </a:extLst>
          </p:cNvPr>
          <p:cNvSpPr>
            <a:spLocks noGrp="1"/>
          </p:cNvSpPr>
          <p:nvPr>
            <p:ph type="body" sz="quarter" idx="11" hasCustomPrompt="1"/>
          </p:nvPr>
        </p:nvSpPr>
        <p:spPr>
          <a:xfrm>
            <a:off x="1264815" y="2220523"/>
            <a:ext cx="1185055"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17" name="Text Placeholder 4" descr="Dates or Icons">
            <a:extLst>
              <a:ext uri="{FF2B5EF4-FFF2-40B4-BE49-F238E27FC236}">
                <a16:creationId xmlns:a16="http://schemas.microsoft.com/office/drawing/2014/main" id="{5ADA231D-BE9F-1A44-816C-F12B525421CA}"/>
              </a:ext>
            </a:extLst>
          </p:cNvPr>
          <p:cNvSpPr>
            <a:spLocks noGrp="1"/>
          </p:cNvSpPr>
          <p:nvPr>
            <p:ph type="body" sz="quarter" idx="12" hasCustomPrompt="1"/>
          </p:nvPr>
        </p:nvSpPr>
        <p:spPr>
          <a:xfrm>
            <a:off x="3383855" y="2220523"/>
            <a:ext cx="1185055"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18" name="Text Placeholder 4" descr="Dates or Icons">
            <a:extLst>
              <a:ext uri="{FF2B5EF4-FFF2-40B4-BE49-F238E27FC236}">
                <a16:creationId xmlns:a16="http://schemas.microsoft.com/office/drawing/2014/main" id="{B0EE25D9-DFFA-3F4C-81E9-E2E254AD0808}"/>
              </a:ext>
            </a:extLst>
          </p:cNvPr>
          <p:cNvSpPr>
            <a:spLocks noGrp="1"/>
          </p:cNvSpPr>
          <p:nvPr>
            <p:ph type="body" sz="quarter" idx="13" hasCustomPrompt="1"/>
          </p:nvPr>
        </p:nvSpPr>
        <p:spPr>
          <a:xfrm>
            <a:off x="5502899" y="2233190"/>
            <a:ext cx="1185055"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19" name="Text Placeholder 4" descr="Dates or Icons">
            <a:extLst>
              <a:ext uri="{FF2B5EF4-FFF2-40B4-BE49-F238E27FC236}">
                <a16:creationId xmlns:a16="http://schemas.microsoft.com/office/drawing/2014/main" id="{63B224B7-3F63-B04E-BC57-FCD123EA5DB2}"/>
              </a:ext>
            </a:extLst>
          </p:cNvPr>
          <p:cNvSpPr>
            <a:spLocks noGrp="1"/>
          </p:cNvSpPr>
          <p:nvPr>
            <p:ph type="body" sz="quarter" idx="14" hasCustomPrompt="1"/>
          </p:nvPr>
        </p:nvSpPr>
        <p:spPr>
          <a:xfrm>
            <a:off x="7630720" y="2220523"/>
            <a:ext cx="1185055"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22" name="Text Placeholder 4" descr="Dates or Icons">
            <a:extLst>
              <a:ext uri="{FF2B5EF4-FFF2-40B4-BE49-F238E27FC236}">
                <a16:creationId xmlns:a16="http://schemas.microsoft.com/office/drawing/2014/main" id="{7217A956-3E1C-6248-B49F-E9370819986B}"/>
              </a:ext>
            </a:extLst>
          </p:cNvPr>
          <p:cNvSpPr>
            <a:spLocks noGrp="1"/>
          </p:cNvSpPr>
          <p:nvPr>
            <p:ph type="body" sz="quarter" idx="15" hasCustomPrompt="1"/>
          </p:nvPr>
        </p:nvSpPr>
        <p:spPr>
          <a:xfrm>
            <a:off x="9758543" y="2220523"/>
            <a:ext cx="1185055" cy="1185053"/>
          </a:xfrm>
          <a:prstGeom prst="ellipse">
            <a:avLst/>
          </a:prstGeom>
          <a:solidFill>
            <a:schemeClr val="bg1"/>
          </a:solidFill>
          <a:ln w="19050">
            <a:solidFill>
              <a:schemeClr val="accent3"/>
            </a:solidFill>
          </a:ln>
        </p:spPr>
        <p:txBody>
          <a:bodyPr anchor="ctr"/>
          <a:lstStyle>
            <a:lvl2pPr marL="12700" indent="0" algn="ctr">
              <a:buFontTx/>
              <a:buNone/>
              <a:tabLst/>
              <a:defRPr>
                <a:ln>
                  <a:noFill/>
                </a:ln>
                <a:solidFill>
                  <a:schemeClr val="accent2"/>
                </a:solidFill>
              </a:defRPr>
            </a:lvl2pPr>
          </a:lstStyle>
          <a:p>
            <a:pPr lvl="1"/>
            <a:r>
              <a:rPr lang="en-US"/>
              <a:t> </a:t>
            </a:r>
          </a:p>
        </p:txBody>
      </p:sp>
      <p:sp>
        <p:nvSpPr>
          <p:cNvPr id="24" name="Text Placeholder 5">
            <a:extLst>
              <a:ext uri="{FF2B5EF4-FFF2-40B4-BE49-F238E27FC236}">
                <a16:creationId xmlns:a16="http://schemas.microsoft.com/office/drawing/2014/main" id="{BA4B569B-7C10-4D45-A780-AC7B39B6D84B}"/>
              </a:ext>
            </a:extLst>
          </p:cNvPr>
          <p:cNvSpPr>
            <a:spLocks noGrp="1"/>
          </p:cNvSpPr>
          <p:nvPr>
            <p:ph type="body" sz="quarter" idx="16" hasCustomPrompt="1"/>
          </p:nvPr>
        </p:nvSpPr>
        <p:spPr>
          <a:xfrm>
            <a:off x="914404" y="3642917"/>
            <a:ext cx="1855337" cy="563515"/>
          </a:xfrm>
        </p:spPr>
        <p:txBody>
          <a:bodyPr anchor="t">
            <a:normAutofit/>
          </a:bodyPr>
          <a:lstStyle>
            <a:lvl1pPr marL="0" indent="0" algn="ctr">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Visual List</a:t>
            </a:r>
          </a:p>
        </p:txBody>
      </p:sp>
      <p:sp>
        <p:nvSpPr>
          <p:cNvPr id="25" name="Title 1">
            <a:extLst>
              <a:ext uri="{FF2B5EF4-FFF2-40B4-BE49-F238E27FC236}">
                <a16:creationId xmlns:a16="http://schemas.microsoft.com/office/drawing/2014/main" id="{70998ADD-2553-3044-B22A-2EE9864AE6E4}"/>
              </a:ext>
            </a:extLst>
          </p:cNvPr>
          <p:cNvSpPr>
            <a:spLocks noGrp="1"/>
          </p:cNvSpPr>
          <p:nvPr>
            <p:ph type="ctrTitle" hasCustomPrompt="1"/>
          </p:nvPr>
        </p:nvSpPr>
        <p:spPr>
          <a:xfrm>
            <a:off x="914404" y="5140602"/>
            <a:ext cx="10363201" cy="563524"/>
          </a:xfrm>
        </p:spPr>
        <p:txBody>
          <a:bodyPr anchor="t">
            <a:normAutofit/>
          </a:bodyPr>
          <a:lstStyle>
            <a:lvl1pPr algn="l">
              <a:defRPr sz="3600">
                <a:solidFill>
                  <a:srgbClr val="003296"/>
                </a:solidFill>
              </a:defRPr>
            </a:lvl1pPr>
          </a:lstStyle>
          <a:p>
            <a:r>
              <a:rPr lang="en-US" dirty="0"/>
              <a:t>Title here - Alternate</a:t>
            </a:r>
          </a:p>
        </p:txBody>
      </p:sp>
      <p:cxnSp>
        <p:nvCxnSpPr>
          <p:cNvPr id="27" name="Straight Connector 26">
            <a:extLst>
              <a:ext uri="{FF2B5EF4-FFF2-40B4-BE49-F238E27FC236}">
                <a16:creationId xmlns:a16="http://schemas.microsoft.com/office/drawing/2014/main" id="{FA486747-4B62-1146-902D-4FA3798254A3}"/>
              </a:ext>
            </a:extLst>
          </p:cNvPr>
          <p:cNvCxnSpPr>
            <a:cxnSpLocks/>
          </p:cNvCxnSpPr>
          <p:nvPr/>
        </p:nvCxnSpPr>
        <p:spPr>
          <a:xfrm>
            <a:off x="914400" y="5943600"/>
            <a:ext cx="103632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 Placeholder 5">
            <a:extLst>
              <a:ext uri="{FF2B5EF4-FFF2-40B4-BE49-F238E27FC236}">
                <a16:creationId xmlns:a16="http://schemas.microsoft.com/office/drawing/2014/main" id="{A0971EC2-AB4B-8244-958F-3A7473B2CA4D}"/>
              </a:ext>
            </a:extLst>
          </p:cNvPr>
          <p:cNvSpPr>
            <a:spLocks noGrp="1"/>
          </p:cNvSpPr>
          <p:nvPr>
            <p:ph type="body" sz="quarter" idx="17" hasCustomPrompt="1"/>
          </p:nvPr>
        </p:nvSpPr>
        <p:spPr>
          <a:xfrm>
            <a:off x="3041653" y="3642917"/>
            <a:ext cx="1855337" cy="563515"/>
          </a:xfrm>
        </p:spPr>
        <p:txBody>
          <a:bodyPr anchor="t">
            <a:normAutofit/>
          </a:bodyPr>
          <a:lstStyle>
            <a:lvl1pPr marL="0" indent="0" algn="ctr">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Visual List</a:t>
            </a:r>
          </a:p>
        </p:txBody>
      </p:sp>
      <p:sp>
        <p:nvSpPr>
          <p:cNvPr id="29" name="Text Placeholder 5">
            <a:extLst>
              <a:ext uri="{FF2B5EF4-FFF2-40B4-BE49-F238E27FC236}">
                <a16:creationId xmlns:a16="http://schemas.microsoft.com/office/drawing/2014/main" id="{07010168-B739-7649-9F0F-C18F879CD9F7}"/>
              </a:ext>
            </a:extLst>
          </p:cNvPr>
          <p:cNvSpPr>
            <a:spLocks noGrp="1"/>
          </p:cNvSpPr>
          <p:nvPr>
            <p:ph type="body" sz="quarter" idx="18" hasCustomPrompt="1"/>
          </p:nvPr>
        </p:nvSpPr>
        <p:spPr>
          <a:xfrm>
            <a:off x="5168904" y="3642917"/>
            <a:ext cx="1855337" cy="563515"/>
          </a:xfrm>
        </p:spPr>
        <p:txBody>
          <a:bodyPr anchor="t">
            <a:normAutofit/>
          </a:bodyPr>
          <a:lstStyle>
            <a:lvl1pPr marL="0" indent="0" algn="ctr">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Visual List</a:t>
            </a:r>
          </a:p>
        </p:txBody>
      </p:sp>
      <p:sp>
        <p:nvSpPr>
          <p:cNvPr id="30" name="Text Placeholder 5">
            <a:extLst>
              <a:ext uri="{FF2B5EF4-FFF2-40B4-BE49-F238E27FC236}">
                <a16:creationId xmlns:a16="http://schemas.microsoft.com/office/drawing/2014/main" id="{3D66A21B-D9F0-5E47-AACE-66137EE7A356}"/>
              </a:ext>
            </a:extLst>
          </p:cNvPr>
          <p:cNvSpPr>
            <a:spLocks noGrp="1"/>
          </p:cNvSpPr>
          <p:nvPr>
            <p:ph type="body" sz="quarter" idx="19" hasCustomPrompt="1"/>
          </p:nvPr>
        </p:nvSpPr>
        <p:spPr>
          <a:xfrm>
            <a:off x="7296154" y="3642917"/>
            <a:ext cx="1855337" cy="563515"/>
          </a:xfrm>
        </p:spPr>
        <p:txBody>
          <a:bodyPr anchor="t">
            <a:normAutofit/>
          </a:bodyPr>
          <a:lstStyle>
            <a:lvl1pPr marL="0" indent="0" algn="ctr">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Visual List</a:t>
            </a:r>
          </a:p>
        </p:txBody>
      </p:sp>
      <p:sp>
        <p:nvSpPr>
          <p:cNvPr id="31" name="Text Placeholder 5">
            <a:extLst>
              <a:ext uri="{FF2B5EF4-FFF2-40B4-BE49-F238E27FC236}">
                <a16:creationId xmlns:a16="http://schemas.microsoft.com/office/drawing/2014/main" id="{15CDF808-A6B5-A642-A3FC-E7C2612EDFAD}"/>
              </a:ext>
            </a:extLst>
          </p:cNvPr>
          <p:cNvSpPr>
            <a:spLocks noGrp="1"/>
          </p:cNvSpPr>
          <p:nvPr>
            <p:ph type="body" sz="quarter" idx="20" hasCustomPrompt="1"/>
          </p:nvPr>
        </p:nvSpPr>
        <p:spPr>
          <a:xfrm>
            <a:off x="9423402" y="3642917"/>
            <a:ext cx="1855337" cy="563515"/>
          </a:xfrm>
        </p:spPr>
        <p:txBody>
          <a:bodyPr anchor="t">
            <a:normAutofit/>
          </a:bodyPr>
          <a:lstStyle>
            <a:lvl1pPr marL="0" indent="0" algn="ctr">
              <a:buNone/>
              <a:defRPr sz="1600">
                <a:solidFill>
                  <a:schemeClr val="tx1"/>
                </a:solidFill>
              </a:defRPr>
            </a:lvl1pPr>
            <a:lvl2pPr marL="457177" indent="0">
              <a:buNone/>
              <a:defRPr sz="1600"/>
            </a:lvl2pPr>
            <a:lvl3pPr marL="914354" indent="0">
              <a:buNone/>
              <a:defRPr sz="1600"/>
            </a:lvl3pPr>
            <a:lvl4pPr marL="1371531" indent="0">
              <a:buNone/>
              <a:defRPr sz="1600"/>
            </a:lvl4pPr>
            <a:lvl5pPr marL="1828709" indent="0">
              <a:buNone/>
              <a:defRPr sz="1600"/>
            </a:lvl5pPr>
          </a:lstStyle>
          <a:p>
            <a:pPr lvl="0"/>
            <a:r>
              <a:rPr lang="en-US" dirty="0"/>
              <a:t>Visual List</a:t>
            </a:r>
          </a:p>
        </p:txBody>
      </p:sp>
      <p:sp>
        <p:nvSpPr>
          <p:cNvPr id="32" name="Slide Number Placeholder 2">
            <a:extLst>
              <a:ext uri="{FF2B5EF4-FFF2-40B4-BE49-F238E27FC236}">
                <a16:creationId xmlns:a16="http://schemas.microsoft.com/office/drawing/2014/main" id="{206F7364-CD6C-274D-939A-C8AB53BEDEAC}"/>
              </a:ext>
            </a:extLst>
          </p:cNvPr>
          <p:cNvSpPr>
            <a:spLocks noGrp="1"/>
          </p:cNvSpPr>
          <p:nvPr>
            <p:ph type="sldNum" sz="quarter" idx="22"/>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3B1B03FC-34BB-410D-85EA-70E739EAA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0929" y="6053537"/>
            <a:ext cx="1301820" cy="584759"/>
          </a:xfrm>
          <a:prstGeom prst="rect">
            <a:avLst/>
          </a:prstGeom>
        </p:spPr>
      </p:pic>
    </p:spTree>
    <p:extLst>
      <p:ext uri="{BB962C8B-B14F-4D97-AF65-F5344CB8AC3E}">
        <p14:creationId xmlns:p14="http://schemas.microsoft.com/office/powerpoint/2010/main" val="36486084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guide id="4" pos="576">
          <p15:clr>
            <a:srgbClr val="FBAE40"/>
          </p15:clr>
        </p15:guide>
        <p15:guide id="5" orient="horz" pos="576">
          <p15:clr>
            <a:srgbClr val="FBAE40"/>
          </p15:clr>
        </p15:guide>
        <p15:guide id="6" pos="3552">
          <p15:clr>
            <a:srgbClr val="FBAE40"/>
          </p15:clr>
        </p15:guide>
        <p15:guide id="7" pos="4128">
          <p15:clr>
            <a:srgbClr val="FBAE40"/>
          </p15:clr>
        </p15:guide>
        <p15:guide id="8" orient="horz" pos="374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1_CLICQ!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600">
                <a:solidFill>
                  <a:srgbClr val="003296"/>
                </a:solidFill>
              </a:defRPr>
            </a:lvl1pPr>
          </a:lstStyle>
          <a:p>
            <a:r>
              <a:rPr lang="en-US" dirty="0"/>
              <a:t>Title here – Bulleted Text</a:t>
            </a:r>
          </a:p>
        </p:txBody>
      </p:sp>
      <p:sp>
        <p:nvSpPr>
          <p:cNvPr id="6" name="Text Placeholder 5">
            <a:extLst>
              <a:ext uri="{FF2B5EF4-FFF2-40B4-BE49-F238E27FC236}">
                <a16:creationId xmlns:a16="http://schemas.microsoft.com/office/drawing/2014/main" id="{1C54DF8C-4B39-D648-8475-BF29CB7713C6}"/>
              </a:ext>
            </a:extLst>
          </p:cNvPr>
          <p:cNvSpPr>
            <a:spLocks noGrp="1"/>
          </p:cNvSpPr>
          <p:nvPr>
            <p:ph type="body" sz="quarter" idx="10" hasCustomPrompt="1"/>
          </p:nvPr>
        </p:nvSpPr>
        <p:spPr>
          <a:xfrm>
            <a:off x="914400" y="1743076"/>
            <a:ext cx="10363200" cy="3881439"/>
          </a:xfrm>
        </p:spPr>
        <p:txBody>
          <a:bodyPr anchor="t">
            <a:normAutofit/>
          </a:bodyPr>
          <a:lstStyle>
            <a:lvl1pPr marL="457177" indent="-457177">
              <a:buFont typeface="Arial" panose="020B0604020202020204" pitchFamily="34" charset="0"/>
              <a:buChar char="•"/>
              <a:defRPr sz="2800"/>
            </a:lvl1pPr>
            <a:lvl2pPr marL="800060" indent="-342882">
              <a:buFont typeface="Courier New" panose="02070309020205020404" pitchFamily="49" charset="0"/>
              <a:buChar char="o"/>
              <a:defRPr sz="2400"/>
            </a:lvl2pPr>
            <a:lvl3pPr marL="1257237" indent="-342882">
              <a:buFont typeface="Wingdings" pitchFamily="2" charset="2"/>
              <a:buChar char="§"/>
              <a:defRPr sz="2000"/>
            </a:lvl3pPr>
            <a:lvl4pPr marL="1657268" indent="-285737">
              <a:buFont typeface="Arial" panose="020B0604020202020204" pitchFamily="34" charset="0"/>
              <a:buChar char="•"/>
              <a:defRPr sz="1801"/>
            </a:lvl4pPr>
            <a:lvl5pPr marL="2114446" indent="-285737">
              <a:buFont typeface="Courier New" panose="02070309020205020404" pitchFamily="49" charset="0"/>
              <a:buChar char="o"/>
              <a:defRPr sz="1801"/>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8" name="Slide Number Placeholder 2">
            <a:extLst>
              <a:ext uri="{FF2B5EF4-FFF2-40B4-BE49-F238E27FC236}">
                <a16:creationId xmlns:a16="http://schemas.microsoft.com/office/drawing/2014/main" id="{16C005AD-705B-1543-9D5C-A510705EF2A3}"/>
              </a:ext>
            </a:extLst>
          </p:cNvPr>
          <p:cNvSpPr>
            <a:spLocks noGrp="1"/>
          </p:cNvSpPr>
          <p:nvPr>
            <p:ph type="sldNum" sz="quarter" idx="12"/>
          </p:nvPr>
        </p:nvSpPr>
        <p:spPr>
          <a:xfrm>
            <a:off x="9037673" y="617876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84098062"/>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2_CLICQ!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AE155-2542-FB4B-A27C-9DA80F19C464}"/>
              </a:ext>
            </a:extLst>
          </p:cNvPr>
          <p:cNvSpPr>
            <a:spLocks noGrp="1"/>
          </p:cNvSpPr>
          <p:nvPr>
            <p:ph type="ctrTitle" hasCustomPrompt="1"/>
          </p:nvPr>
        </p:nvSpPr>
        <p:spPr>
          <a:xfrm>
            <a:off x="914404" y="914406"/>
            <a:ext cx="10363201" cy="563524"/>
          </a:xfrm>
        </p:spPr>
        <p:txBody>
          <a:bodyPr anchor="t">
            <a:normAutofit/>
          </a:bodyPr>
          <a:lstStyle>
            <a:lvl1pPr algn="l">
              <a:defRPr sz="3600">
                <a:solidFill>
                  <a:srgbClr val="003296"/>
                </a:solidFill>
              </a:defRPr>
            </a:lvl1pPr>
          </a:lstStyle>
          <a:p>
            <a:r>
              <a:rPr lang="en-US" dirty="0"/>
              <a:t>Title here – Bullets and Image</a:t>
            </a:r>
          </a:p>
        </p:txBody>
      </p:sp>
      <p:sp>
        <p:nvSpPr>
          <p:cNvPr id="10" name="Text Placeholder 5">
            <a:extLst>
              <a:ext uri="{FF2B5EF4-FFF2-40B4-BE49-F238E27FC236}">
                <a16:creationId xmlns:a16="http://schemas.microsoft.com/office/drawing/2014/main" id="{8AB7CB25-7DA7-D942-8F9A-88DAD435F168}"/>
              </a:ext>
            </a:extLst>
          </p:cNvPr>
          <p:cNvSpPr>
            <a:spLocks noGrp="1"/>
          </p:cNvSpPr>
          <p:nvPr>
            <p:ph type="body" sz="quarter" idx="12" hasCustomPrompt="1"/>
          </p:nvPr>
        </p:nvSpPr>
        <p:spPr>
          <a:xfrm>
            <a:off x="934499" y="1743076"/>
            <a:ext cx="4724400" cy="3881439"/>
          </a:xfrm>
        </p:spPr>
        <p:txBody>
          <a:bodyPr anchor="t">
            <a:normAutofit/>
          </a:bodyPr>
          <a:lstStyle>
            <a:lvl1pPr marL="457177" indent="-457177">
              <a:buFont typeface="Arial" panose="020B0604020202020204" pitchFamily="34" charset="0"/>
              <a:buChar char="•"/>
              <a:defRPr sz="2800">
                <a:solidFill>
                  <a:schemeClr val="tx1"/>
                </a:solidFill>
              </a:defRPr>
            </a:lvl1pPr>
            <a:lvl2pPr marL="800060" indent="-342882">
              <a:buFont typeface="Courier New" panose="02070309020205020404" pitchFamily="49" charset="0"/>
              <a:buChar char="o"/>
              <a:defRPr sz="2400">
                <a:solidFill>
                  <a:schemeClr val="tx1"/>
                </a:solidFill>
              </a:defRPr>
            </a:lvl2pPr>
            <a:lvl3pPr marL="1257237" indent="-342882">
              <a:buFont typeface="Wingdings" pitchFamily="2" charset="2"/>
              <a:buChar char="§"/>
              <a:defRPr sz="2000">
                <a:solidFill>
                  <a:schemeClr val="tx1"/>
                </a:solidFill>
              </a:defRPr>
            </a:lvl3pPr>
            <a:lvl4pPr marL="1657268" indent="-285737">
              <a:buFont typeface="Arial" panose="020B0604020202020204" pitchFamily="34" charset="0"/>
              <a:buChar char="•"/>
              <a:defRPr sz="1801">
                <a:solidFill>
                  <a:schemeClr val="tx1"/>
                </a:solidFill>
              </a:defRPr>
            </a:lvl4pPr>
            <a:lvl5pPr marL="2114446" indent="-285737">
              <a:buFont typeface="Courier New" panose="02070309020205020404" pitchFamily="49" charset="0"/>
              <a:buChar char="o"/>
              <a:defRPr sz="1801">
                <a:solidFill>
                  <a:schemeClr val="tx1"/>
                </a:solidFill>
              </a:defRPr>
            </a:lvl5pPr>
          </a:lstStyle>
          <a:p>
            <a:pPr lvl="0"/>
            <a:r>
              <a:rPr lang="en-US" dirty="0"/>
              <a:t>First Bullet</a:t>
            </a:r>
          </a:p>
          <a:p>
            <a:pPr lvl="1"/>
            <a:r>
              <a:rPr lang="en-US" dirty="0"/>
              <a:t>Second bullet</a:t>
            </a:r>
          </a:p>
          <a:p>
            <a:pPr lvl="2"/>
            <a:r>
              <a:rPr lang="en-US" dirty="0"/>
              <a:t>Third bullet</a:t>
            </a:r>
          </a:p>
          <a:p>
            <a:pPr lvl="3"/>
            <a:r>
              <a:rPr lang="en-US" dirty="0"/>
              <a:t>Fourth bullet</a:t>
            </a:r>
          </a:p>
          <a:p>
            <a:pPr lvl="4"/>
            <a:r>
              <a:rPr lang="en-US" dirty="0"/>
              <a:t>Fifth bullet</a:t>
            </a:r>
          </a:p>
        </p:txBody>
      </p:sp>
      <p:sp>
        <p:nvSpPr>
          <p:cNvPr id="17" name="Picture Placeholder 2">
            <a:extLst>
              <a:ext uri="{FF2B5EF4-FFF2-40B4-BE49-F238E27FC236}">
                <a16:creationId xmlns:a16="http://schemas.microsoft.com/office/drawing/2014/main" id="{67A3005D-62F0-BF42-831F-C457DB3AA16B}"/>
              </a:ext>
            </a:extLst>
          </p:cNvPr>
          <p:cNvSpPr>
            <a:spLocks noGrp="1"/>
          </p:cNvSpPr>
          <p:nvPr>
            <p:ph type="pic" sz="quarter" idx="20"/>
          </p:nvPr>
        </p:nvSpPr>
        <p:spPr>
          <a:xfrm>
            <a:off x="6554073" y="1743076"/>
            <a:ext cx="4724400" cy="3881439"/>
          </a:xfrm>
          <a:solidFill>
            <a:schemeClr val="tx1">
              <a:alpha val="21000"/>
            </a:schemeClr>
          </a:solidFill>
        </p:spPr>
        <p:txBody>
          <a:bodyPr/>
          <a:lstStyle>
            <a:lvl1pPr marL="0" marR="0" indent="0" algn="ctr" defTabSz="914354" rtl="0" eaLnBrk="1" fontAlgn="auto" latinLnBrk="0" hangingPunct="1">
              <a:lnSpc>
                <a:spcPct val="90000"/>
              </a:lnSpc>
              <a:spcBef>
                <a:spcPts val="1001"/>
              </a:spcBef>
              <a:spcAft>
                <a:spcPts val="0"/>
              </a:spcAft>
              <a:buClrTx/>
              <a:buSzTx/>
              <a:buFontTx/>
              <a:buNone/>
              <a:tabLst/>
              <a:defRPr>
                <a:solidFill>
                  <a:schemeClr val="tx1"/>
                </a:solidFill>
              </a:defRPr>
            </a:lvl1pPr>
          </a:lstStyle>
          <a:p>
            <a:pPr marL="0" marR="0" lvl="0" indent="0" algn="l" defTabSz="914354" rtl="0" eaLnBrk="1" fontAlgn="auto" latinLnBrk="0" hangingPunct="1">
              <a:lnSpc>
                <a:spcPct val="90000"/>
              </a:lnSpc>
              <a:spcBef>
                <a:spcPts val="1001"/>
              </a:spcBef>
              <a:spcAft>
                <a:spcPts val="0"/>
              </a:spcAft>
              <a:buClrTx/>
              <a:buSzTx/>
              <a:buFontTx/>
              <a:buNone/>
              <a:tabLst/>
              <a:defRPr/>
            </a:pPr>
            <a:r>
              <a:rPr lang="en-US"/>
              <a:t>Click icon to add picture</a:t>
            </a:r>
            <a:endParaRPr lang="en-US" dirty="0"/>
          </a:p>
        </p:txBody>
      </p:sp>
      <p:sp>
        <p:nvSpPr>
          <p:cNvPr id="14" name="Slide Number Placeholder 2">
            <a:extLst>
              <a:ext uri="{FF2B5EF4-FFF2-40B4-BE49-F238E27FC236}">
                <a16:creationId xmlns:a16="http://schemas.microsoft.com/office/drawing/2014/main" id="{648C53C8-6786-A449-BE78-4A0F4C831366}"/>
              </a:ext>
            </a:extLst>
          </p:cNvPr>
          <p:cNvSpPr>
            <a:spLocks noGrp="1"/>
          </p:cNvSpPr>
          <p:nvPr>
            <p:ph type="sldNum" sz="quarter" idx="21"/>
          </p:nvPr>
        </p:nvSpPr>
        <p:spPr>
          <a:xfrm>
            <a:off x="9037673" y="6262688"/>
            <a:ext cx="2743200" cy="365125"/>
          </a:xfrm>
        </p:spPr>
        <p:txBody>
          <a:bodyPr/>
          <a:lstStyle>
            <a:lvl1pPr>
              <a:defRPr sz="1401">
                <a:solidFill>
                  <a:schemeClr val="tx1"/>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578324548"/>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CLICQ! 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7855" y="2779186"/>
            <a:ext cx="7780276" cy="1468967"/>
          </a:xfrm>
          <a:effectLst/>
        </p:spPr>
        <p:txBody>
          <a:bodyPr anchor="b" anchorCtr="0"/>
          <a:lstStyle>
            <a:lvl1pPr algn="l">
              <a:lnSpc>
                <a:spcPct val="85000"/>
              </a:lnSpc>
              <a:defRPr sz="4800">
                <a:solidFill>
                  <a:schemeClr val="tx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1016004" y="4436534"/>
            <a:ext cx="7443137" cy="1274725"/>
          </a:xfrm>
          <a:effectLst/>
        </p:spPr>
        <p:txBody>
          <a:bodyPr/>
          <a:lstStyle>
            <a:lvl1pPr marL="0" indent="0" algn="l">
              <a:lnSpc>
                <a:spcPct val="85000"/>
              </a:lnSpc>
              <a:buNone/>
              <a:defRPr sz="3200">
                <a:solidFill>
                  <a:schemeClr val="tx1"/>
                </a:solidFill>
                <a:effectLst/>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pic>
        <p:nvPicPr>
          <p:cNvPr id="5" name="Picture 4">
            <a:extLst>
              <a:ext uri="{FF2B5EF4-FFF2-40B4-BE49-F238E27FC236}">
                <a16:creationId xmlns:a16="http://schemas.microsoft.com/office/drawing/2014/main" id="{607E5970-1ED3-406A-BEAE-3D23354A75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2296" y="282304"/>
            <a:ext cx="4769704" cy="2139163"/>
          </a:xfrm>
          <a:prstGeom prst="rect">
            <a:avLst/>
          </a:prstGeom>
        </p:spPr>
      </p:pic>
    </p:spTree>
    <p:extLst>
      <p:ext uri="{BB962C8B-B14F-4D97-AF65-F5344CB8AC3E}">
        <p14:creationId xmlns:p14="http://schemas.microsoft.com/office/powerpoint/2010/main" val="1590923567"/>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CLICQ! Section Header 2">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102" y="2239434"/>
            <a:ext cx="11099801" cy="1363133"/>
          </a:xfrm>
        </p:spPr>
        <p:txBody>
          <a:bodyPr anchor="b" anchorCtr="0"/>
          <a:lstStyle>
            <a:lvl1pPr algn="ctr">
              <a:defRPr sz="4800" b="1" cap="all">
                <a:solidFill>
                  <a:schemeClr val="bg1"/>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963084" y="3685117"/>
            <a:ext cx="10363200" cy="1157816"/>
          </a:xfrm>
        </p:spPr>
        <p:txBody>
          <a:bodyPr anchor="t" anchorCtr="0"/>
          <a:lstStyle>
            <a:lvl1pPr marL="0" indent="0" algn="ctr">
              <a:buNone/>
              <a:defRPr sz="3467">
                <a:solidFill>
                  <a:schemeClr val="bg1"/>
                </a:solidFill>
                <a:effectLst/>
              </a:defRPr>
            </a:lvl1pPr>
            <a:lvl2pPr marL="609570" indent="0">
              <a:buNone/>
              <a:defRPr sz="2400">
                <a:solidFill>
                  <a:schemeClr val="tx1">
                    <a:tint val="75000"/>
                  </a:schemeClr>
                </a:solidFill>
              </a:defRPr>
            </a:lvl2pPr>
            <a:lvl3pPr marL="1219139"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7"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052110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 preserve="1">
  <p:cSld name="CLICQ! Title and Content - Black Text">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rot="5400000">
            <a:off x="-277447" y="277453"/>
            <a:ext cx="1132417" cy="577519"/>
          </a:xfrm>
          <a:prstGeom prst="rect">
            <a:avLst/>
          </a:prstGeom>
          <a:solidFill>
            <a:schemeClr val="accent1"/>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
        <p:nvSpPr>
          <p:cNvPr id="7" name="Rectangle 6"/>
          <p:cNvSpPr/>
          <p:nvPr/>
        </p:nvSpPr>
        <p:spPr>
          <a:xfrm rot="5400000">
            <a:off x="5678333" y="344336"/>
            <a:ext cx="835343" cy="12192000"/>
          </a:xfrm>
          <a:prstGeom prst="rect">
            <a:avLst/>
          </a:prstGeom>
          <a:solidFill>
            <a:schemeClr val="accent1">
              <a:lumMod val="75000"/>
            </a:schemeClr>
          </a:solidFill>
          <a:ln w="2857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p>
        </p:txBody>
      </p:sp>
      <p:sp>
        <p:nvSpPr>
          <p:cNvPr id="2" name="Title 1"/>
          <p:cNvSpPr>
            <a:spLocks noGrp="1"/>
          </p:cNvSpPr>
          <p:nvPr>
            <p:ph type="title" hasCustomPrompt="1"/>
          </p:nvPr>
        </p:nvSpPr>
        <p:spPr>
          <a:xfrm>
            <a:off x="867834" y="234565"/>
            <a:ext cx="10834101" cy="801127"/>
          </a:xfrm>
        </p:spPr>
        <p:txBody>
          <a:bodyPr/>
          <a:lstStyle>
            <a:lvl1pPr>
              <a:defRPr>
                <a:solidFill>
                  <a:schemeClr val="tx2"/>
                </a:solidFill>
                <a:effectLst/>
              </a:defRPr>
            </a:lvl1pPr>
          </a:lstStyle>
          <a:p>
            <a:r>
              <a:rPr lang="en-US" dirty="0"/>
              <a:t>Click to edit Master </a:t>
            </a:r>
            <a:br>
              <a:rPr lang="en-US" dirty="0"/>
            </a:br>
            <a:r>
              <a:rPr lang="en-US" dirty="0"/>
              <a:t>title style</a:t>
            </a:r>
          </a:p>
        </p:txBody>
      </p:sp>
      <p:sp>
        <p:nvSpPr>
          <p:cNvPr id="3" name="Content Placeholder 2"/>
          <p:cNvSpPr>
            <a:spLocks noGrp="1"/>
          </p:cNvSpPr>
          <p:nvPr>
            <p:ph idx="1"/>
          </p:nvPr>
        </p:nvSpPr>
        <p:spPr>
          <a:xfrm>
            <a:off x="1016002" y="1420284"/>
            <a:ext cx="10756900" cy="4327376"/>
          </a:xfrm>
        </p:spPr>
        <p:txBody>
          <a:bodyPr/>
          <a:lstStyle>
            <a:lvl1pPr marL="302670" indent="-302670">
              <a:buClr>
                <a:schemeClr val="accent1"/>
              </a:buClr>
              <a:buSzPct val="110000"/>
              <a:defRPr sz="2400">
                <a:solidFill>
                  <a:schemeClr val="tx1"/>
                </a:solidFill>
              </a:defRPr>
            </a:lvl1pPr>
            <a:lvl2pPr>
              <a:defRPr sz="2267">
                <a:solidFill>
                  <a:schemeClr val="tx1"/>
                </a:solidFill>
              </a:defRPr>
            </a:lvl2pPr>
            <a:lvl3pPr>
              <a:defRPr sz="2000">
                <a:solidFill>
                  <a:schemeClr val="tx1"/>
                </a:solidFill>
              </a:defRPr>
            </a:lvl3pPr>
          </a:lstStyle>
          <a:p>
            <a:pPr lvl="0"/>
            <a:r>
              <a:rPr lang="en-US"/>
              <a:t>Click to edit Master text styles</a:t>
            </a:r>
          </a:p>
          <a:p>
            <a:pPr lvl="1"/>
            <a:r>
              <a:rPr lang="en-US"/>
              <a:t>Second level</a:t>
            </a:r>
          </a:p>
          <a:p>
            <a:pPr lvl="2"/>
            <a:r>
              <a:rPr lang="en-US"/>
              <a:t>Third level</a:t>
            </a:r>
          </a:p>
        </p:txBody>
      </p:sp>
      <p:pic>
        <p:nvPicPr>
          <p:cNvPr id="5" name="Picture 4" descr="Logo&#10;&#10;Description automatically generated with medium confidence">
            <a:extLst>
              <a:ext uri="{FF2B5EF4-FFF2-40B4-BE49-F238E27FC236}">
                <a16:creationId xmlns:a16="http://schemas.microsoft.com/office/drawing/2014/main" id="{544652B4-8530-4F64-B488-56EB6BD6F8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3389" y="6021124"/>
            <a:ext cx="1988612" cy="891872"/>
          </a:xfrm>
          <a:prstGeom prst="rect">
            <a:avLst/>
          </a:prstGeom>
        </p:spPr>
      </p:pic>
    </p:spTree>
    <p:extLst>
      <p:ext uri="{BB962C8B-B14F-4D97-AF65-F5344CB8AC3E}">
        <p14:creationId xmlns:p14="http://schemas.microsoft.com/office/powerpoint/2010/main" val="171465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theme" Target="../theme/theme4.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heme" Target="../theme/theme5.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theme" Target="../theme/theme6.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theme" Target="../theme/theme7.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7834" y="234565"/>
            <a:ext cx="10834101" cy="801127"/>
          </a:xfrm>
          <a:prstGeom prst="rect">
            <a:avLst/>
          </a:prstGeom>
        </p:spPr>
        <p:txBody>
          <a:bodyPr vert="horz" lIns="0" tIns="45720" rIns="0" bIns="45720" rtlCol="0" anchor="ctr">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867838" y="1496991"/>
            <a:ext cx="10834100" cy="4629172"/>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5"/>
          <p:cNvSpPr>
            <a:spLocks noGrp="1"/>
          </p:cNvSpPr>
          <p:nvPr>
            <p:ph type="sldNum" sz="quarter" idx="4"/>
          </p:nvPr>
        </p:nvSpPr>
        <p:spPr>
          <a:xfrm>
            <a:off x="11306981" y="6495583"/>
            <a:ext cx="585695" cy="227947"/>
          </a:xfrm>
          <a:prstGeom prst="rect">
            <a:avLst/>
          </a:prstGeom>
        </p:spPr>
        <p:txBody>
          <a:bodyPr lIns="0" rIns="0" anchor="ctr"/>
          <a:lstStyle>
            <a:lvl1pPr algn="r">
              <a:lnSpc>
                <a:spcPct val="90000"/>
              </a:lnSpc>
              <a:defRPr sz="1200">
                <a:solidFill>
                  <a:schemeClr val="tx2"/>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392033419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3" r:id="rId17"/>
    <p:sldLayoutId id="2147483704" r:id="rId18"/>
    <p:sldLayoutId id="2147483705" r:id="rId19"/>
  </p:sldLayoutIdLst>
  <p:hf hdr="0" ftr="0" dt="0"/>
  <p:txStyles>
    <p:titleStyle>
      <a:lvl1pPr algn="l" defTabSz="1219139" rtl="0" eaLnBrk="1" latinLnBrk="0" hangingPunct="1">
        <a:lnSpc>
          <a:spcPct val="85000"/>
        </a:lnSpc>
        <a:spcBef>
          <a:spcPts val="0"/>
        </a:spcBef>
        <a:spcAft>
          <a:spcPts val="1600"/>
        </a:spcAft>
        <a:buNone/>
        <a:defRPr sz="32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85214" indent="-385214" algn="l" defTabSz="1219139" rtl="0" eaLnBrk="1" latinLnBrk="0" hangingPunct="1">
        <a:lnSpc>
          <a:spcPct val="90000"/>
        </a:lnSpc>
        <a:spcBef>
          <a:spcPts val="0"/>
        </a:spcBef>
        <a:spcAft>
          <a:spcPts val="1600"/>
        </a:spcAft>
        <a:buClr>
          <a:schemeClr val="bg1"/>
        </a:buClr>
        <a:buSzPct val="110000"/>
        <a:buFont typeface="Arial Narrow" panose="020B0606020202030204" pitchFamily="34" charset="0"/>
        <a:buChar char="►"/>
        <a:defRPr sz="2667" kern="1200">
          <a:solidFill>
            <a:schemeClr val="bg1"/>
          </a:solidFill>
          <a:latin typeface="+mn-lt"/>
          <a:ea typeface="+mn-ea"/>
          <a:cs typeface="+mn-cs"/>
        </a:defRPr>
      </a:lvl1pPr>
      <a:lvl2pPr marL="910121" indent="-300552" algn="l" defTabSz="1219139" rtl="0" eaLnBrk="1" latinLnBrk="0" hangingPunct="1">
        <a:lnSpc>
          <a:spcPct val="90000"/>
        </a:lnSpc>
        <a:spcBef>
          <a:spcPts val="0"/>
        </a:spcBef>
        <a:spcAft>
          <a:spcPts val="1600"/>
        </a:spcAft>
        <a:buFont typeface="Arial" panose="020B0604020202020204" pitchFamily="34" charset="0"/>
        <a:buChar char="–"/>
        <a:defRPr sz="2400" kern="1200">
          <a:solidFill>
            <a:schemeClr val="bg1"/>
          </a:solidFill>
          <a:latin typeface="+mn-lt"/>
          <a:ea typeface="+mn-ea"/>
          <a:cs typeface="+mn-cs"/>
        </a:defRPr>
      </a:lvl2pPr>
      <a:lvl3pPr marL="1449845" indent="-230706" algn="l" defTabSz="1219139" rtl="0" eaLnBrk="1" latinLnBrk="0" hangingPunct="1">
        <a:lnSpc>
          <a:spcPct val="90000"/>
        </a:lnSpc>
        <a:spcBef>
          <a:spcPts val="0"/>
        </a:spcBef>
        <a:spcAft>
          <a:spcPts val="1600"/>
        </a:spcAft>
        <a:buFont typeface="Arial" panose="020B0604020202020204" pitchFamily="34" charset="0"/>
        <a:buChar char="•"/>
        <a:defRPr sz="2133" kern="1200">
          <a:solidFill>
            <a:schemeClr val="bg1"/>
          </a:solidFill>
          <a:latin typeface="+mn-lt"/>
          <a:ea typeface="+mn-ea"/>
          <a:cs typeface="+mn-cs"/>
        </a:defRPr>
      </a:lvl3pPr>
      <a:lvl4pPr marL="2133493" indent="-304784" algn="l" defTabSz="1219139" rtl="0" eaLnBrk="1" latinLnBrk="0" hangingPunct="1">
        <a:lnSpc>
          <a:spcPct val="90000"/>
        </a:lnSpc>
        <a:spcBef>
          <a:spcPts val="0"/>
        </a:spcBef>
        <a:spcAft>
          <a:spcPts val="1600"/>
        </a:spcAft>
        <a:buFont typeface="Arial" panose="020B0604020202020204" pitchFamily="34" charset="0"/>
        <a:buChar char="–"/>
        <a:defRPr sz="2933" kern="1200">
          <a:solidFill>
            <a:schemeClr val="bg1"/>
          </a:solidFill>
          <a:latin typeface="+mn-lt"/>
          <a:ea typeface="+mn-ea"/>
          <a:cs typeface="+mn-cs"/>
        </a:defRPr>
      </a:lvl4pPr>
      <a:lvl5pPr marL="2743063" indent="-304784" algn="l" defTabSz="1219139" rtl="0" eaLnBrk="1" latinLnBrk="0" hangingPunct="1">
        <a:lnSpc>
          <a:spcPct val="90000"/>
        </a:lnSpc>
        <a:spcBef>
          <a:spcPts val="0"/>
        </a:spcBef>
        <a:spcAft>
          <a:spcPts val="1600"/>
        </a:spcAft>
        <a:buFont typeface="Arial" panose="020B0604020202020204" pitchFamily="34" charset="0"/>
        <a:buChar char="»"/>
        <a:defRPr sz="2933" kern="1200">
          <a:solidFill>
            <a:schemeClr val="bg1"/>
          </a:solidFill>
          <a:latin typeface="+mn-lt"/>
          <a:ea typeface="+mn-ea"/>
          <a:cs typeface="+mn-cs"/>
        </a:defRPr>
      </a:lvl5pPr>
      <a:lvl6pPr marL="335263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7834" y="234565"/>
            <a:ext cx="10834101" cy="801127"/>
          </a:xfrm>
          <a:prstGeom prst="rect">
            <a:avLst/>
          </a:prstGeom>
        </p:spPr>
        <p:txBody>
          <a:bodyPr vert="horz" lIns="0" tIns="45720" rIns="0" bIns="45720" rtlCol="0" anchor="ctr">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867838" y="1496991"/>
            <a:ext cx="10834100" cy="4629172"/>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5"/>
          <p:cNvSpPr>
            <a:spLocks noGrp="1"/>
          </p:cNvSpPr>
          <p:nvPr>
            <p:ph type="sldNum" sz="quarter" idx="4"/>
          </p:nvPr>
        </p:nvSpPr>
        <p:spPr>
          <a:xfrm>
            <a:off x="11306981" y="6495583"/>
            <a:ext cx="585695" cy="227947"/>
          </a:xfrm>
          <a:prstGeom prst="rect">
            <a:avLst/>
          </a:prstGeom>
        </p:spPr>
        <p:txBody>
          <a:bodyPr lIns="0" rIns="0" anchor="ctr"/>
          <a:lstStyle>
            <a:lvl1pPr algn="r">
              <a:lnSpc>
                <a:spcPct val="90000"/>
              </a:lnSpc>
              <a:defRPr sz="1200">
                <a:solidFill>
                  <a:schemeClr val="tx2"/>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2504707000"/>
      </p:ext>
    </p:extLst>
  </p:cSld>
  <p:clrMap bg1="lt1" tx1="dk1" bg2="lt2" tx2="dk2" accent1="accent1" accent2="accent2" accent3="accent3" accent4="accent4" accent5="accent5" accent6="accent6" hlink="hlink" folHlink="folHlink"/>
  <p:sldLayoutIdLst>
    <p:sldLayoutId id="2147483707" r:id="rId1"/>
    <p:sldLayoutId id="2147483708" r:id="rId2"/>
  </p:sldLayoutIdLst>
  <p:hf hdr="0" ftr="0" dt="0"/>
  <p:txStyles>
    <p:titleStyle>
      <a:lvl1pPr algn="l" defTabSz="1219139" rtl="0" eaLnBrk="1" latinLnBrk="0" hangingPunct="1">
        <a:lnSpc>
          <a:spcPct val="85000"/>
        </a:lnSpc>
        <a:spcBef>
          <a:spcPts val="0"/>
        </a:spcBef>
        <a:spcAft>
          <a:spcPts val="1600"/>
        </a:spcAft>
        <a:buNone/>
        <a:defRPr sz="32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85214" indent="-385214" algn="l" defTabSz="1219139" rtl="0" eaLnBrk="1" latinLnBrk="0" hangingPunct="1">
        <a:lnSpc>
          <a:spcPct val="90000"/>
        </a:lnSpc>
        <a:spcBef>
          <a:spcPts val="0"/>
        </a:spcBef>
        <a:spcAft>
          <a:spcPts val="1600"/>
        </a:spcAft>
        <a:buClr>
          <a:schemeClr val="bg1"/>
        </a:buClr>
        <a:buSzPct val="110000"/>
        <a:buFont typeface="Arial Narrow" panose="020B0606020202030204" pitchFamily="34" charset="0"/>
        <a:buChar char="►"/>
        <a:defRPr sz="2667" kern="1200">
          <a:solidFill>
            <a:schemeClr val="bg1"/>
          </a:solidFill>
          <a:latin typeface="+mn-lt"/>
          <a:ea typeface="+mn-ea"/>
          <a:cs typeface="+mn-cs"/>
        </a:defRPr>
      </a:lvl1pPr>
      <a:lvl2pPr marL="910121" indent="-300552" algn="l" defTabSz="1219139" rtl="0" eaLnBrk="1" latinLnBrk="0" hangingPunct="1">
        <a:lnSpc>
          <a:spcPct val="90000"/>
        </a:lnSpc>
        <a:spcBef>
          <a:spcPts val="0"/>
        </a:spcBef>
        <a:spcAft>
          <a:spcPts val="1600"/>
        </a:spcAft>
        <a:buFont typeface="Arial" panose="020B0604020202020204" pitchFamily="34" charset="0"/>
        <a:buChar char="–"/>
        <a:defRPr sz="2400" kern="1200">
          <a:solidFill>
            <a:schemeClr val="bg1"/>
          </a:solidFill>
          <a:latin typeface="+mn-lt"/>
          <a:ea typeface="+mn-ea"/>
          <a:cs typeface="+mn-cs"/>
        </a:defRPr>
      </a:lvl2pPr>
      <a:lvl3pPr marL="1449845" indent="-230706" algn="l" defTabSz="1219139" rtl="0" eaLnBrk="1" latinLnBrk="0" hangingPunct="1">
        <a:lnSpc>
          <a:spcPct val="90000"/>
        </a:lnSpc>
        <a:spcBef>
          <a:spcPts val="0"/>
        </a:spcBef>
        <a:spcAft>
          <a:spcPts val="1600"/>
        </a:spcAft>
        <a:buFont typeface="Arial" panose="020B0604020202020204" pitchFamily="34" charset="0"/>
        <a:buChar char="•"/>
        <a:defRPr sz="2133" kern="1200">
          <a:solidFill>
            <a:schemeClr val="bg1"/>
          </a:solidFill>
          <a:latin typeface="+mn-lt"/>
          <a:ea typeface="+mn-ea"/>
          <a:cs typeface="+mn-cs"/>
        </a:defRPr>
      </a:lvl3pPr>
      <a:lvl4pPr marL="2133493" indent="-304784" algn="l" defTabSz="1219139" rtl="0" eaLnBrk="1" latinLnBrk="0" hangingPunct="1">
        <a:lnSpc>
          <a:spcPct val="90000"/>
        </a:lnSpc>
        <a:spcBef>
          <a:spcPts val="0"/>
        </a:spcBef>
        <a:spcAft>
          <a:spcPts val="1600"/>
        </a:spcAft>
        <a:buFont typeface="Arial" panose="020B0604020202020204" pitchFamily="34" charset="0"/>
        <a:buChar char="–"/>
        <a:defRPr sz="2933" kern="1200">
          <a:solidFill>
            <a:schemeClr val="bg1"/>
          </a:solidFill>
          <a:latin typeface="+mn-lt"/>
          <a:ea typeface="+mn-ea"/>
          <a:cs typeface="+mn-cs"/>
        </a:defRPr>
      </a:lvl4pPr>
      <a:lvl5pPr marL="2743063" indent="-304784" algn="l" defTabSz="1219139" rtl="0" eaLnBrk="1" latinLnBrk="0" hangingPunct="1">
        <a:lnSpc>
          <a:spcPct val="90000"/>
        </a:lnSpc>
        <a:spcBef>
          <a:spcPts val="0"/>
        </a:spcBef>
        <a:spcAft>
          <a:spcPts val="1600"/>
        </a:spcAft>
        <a:buFont typeface="Arial" panose="020B0604020202020204" pitchFamily="34" charset="0"/>
        <a:buChar char="»"/>
        <a:defRPr sz="2933" kern="1200">
          <a:solidFill>
            <a:schemeClr val="bg1"/>
          </a:solidFill>
          <a:latin typeface="+mn-lt"/>
          <a:ea typeface="+mn-ea"/>
          <a:cs typeface="+mn-cs"/>
        </a:defRPr>
      </a:lvl5pPr>
      <a:lvl6pPr marL="335263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7835" y="234565"/>
            <a:ext cx="10834101" cy="801127"/>
          </a:xfrm>
          <a:prstGeom prst="rect">
            <a:avLst/>
          </a:prstGeom>
        </p:spPr>
        <p:txBody>
          <a:bodyPr vert="horz" lIns="0" tIns="45720" rIns="0" bIns="45720" rtlCol="0" anchor="ctr">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867839" y="1496992"/>
            <a:ext cx="10834100" cy="4629172"/>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5"/>
          <p:cNvSpPr>
            <a:spLocks noGrp="1"/>
          </p:cNvSpPr>
          <p:nvPr>
            <p:ph type="sldNum" sz="quarter" idx="4"/>
          </p:nvPr>
        </p:nvSpPr>
        <p:spPr>
          <a:xfrm>
            <a:off x="11306982" y="6495583"/>
            <a:ext cx="585695" cy="227947"/>
          </a:xfrm>
          <a:prstGeom prst="rect">
            <a:avLst/>
          </a:prstGeom>
        </p:spPr>
        <p:txBody>
          <a:bodyPr lIns="0" rIns="0" anchor="ctr"/>
          <a:lstStyle>
            <a:lvl1pPr algn="r">
              <a:lnSpc>
                <a:spcPct val="90000"/>
              </a:lnSpc>
              <a:defRPr sz="1080">
                <a:solidFill>
                  <a:schemeClr val="tx2"/>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12574082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7" r:id="rId7"/>
    <p:sldLayoutId id="2147483718" r:id="rId8"/>
    <p:sldLayoutId id="2147483720" r:id="rId9"/>
    <p:sldLayoutId id="2147483721" r:id="rId10"/>
    <p:sldLayoutId id="2147483722" r:id="rId11"/>
    <p:sldLayoutId id="2147483723" r:id="rId12"/>
    <p:sldLayoutId id="2147483724" r:id="rId13"/>
    <p:sldLayoutId id="2147483725" r:id="rId14"/>
    <p:sldLayoutId id="2147483726" r:id="rId15"/>
    <p:sldLayoutId id="2147483728" r:id="rId16"/>
    <p:sldLayoutId id="2147483729" r:id="rId17"/>
  </p:sldLayoutIdLst>
  <p:hf hdr="0" ftr="0" dt="0"/>
  <p:txStyles>
    <p:titleStyle>
      <a:lvl1pPr algn="l" defTabSz="1097225" rtl="0" eaLnBrk="1" latinLnBrk="0" hangingPunct="1">
        <a:lnSpc>
          <a:spcPct val="85000"/>
        </a:lnSpc>
        <a:spcBef>
          <a:spcPts val="0"/>
        </a:spcBef>
        <a:spcAft>
          <a:spcPts val="1440"/>
        </a:spcAft>
        <a:buNone/>
        <a:defRPr sz="288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6693" indent="-346693" algn="l" defTabSz="1097225" rtl="0" eaLnBrk="1" latinLnBrk="0" hangingPunct="1">
        <a:lnSpc>
          <a:spcPct val="90000"/>
        </a:lnSpc>
        <a:spcBef>
          <a:spcPts val="0"/>
        </a:spcBef>
        <a:spcAft>
          <a:spcPts val="1440"/>
        </a:spcAft>
        <a:buClr>
          <a:schemeClr val="bg1"/>
        </a:buClr>
        <a:buSzPct val="110000"/>
        <a:buFont typeface="Arial Narrow" panose="020B0606020202030204" pitchFamily="34" charset="0"/>
        <a:buChar char="►"/>
        <a:defRPr sz="2400" kern="1200">
          <a:solidFill>
            <a:schemeClr val="bg1"/>
          </a:solidFill>
          <a:latin typeface="+mn-lt"/>
          <a:ea typeface="+mn-ea"/>
          <a:cs typeface="+mn-cs"/>
        </a:defRPr>
      </a:lvl1pPr>
      <a:lvl2pPr marL="819109" indent="-270497" algn="l" defTabSz="1097225" rtl="0" eaLnBrk="1" latinLnBrk="0" hangingPunct="1">
        <a:lnSpc>
          <a:spcPct val="90000"/>
        </a:lnSpc>
        <a:spcBef>
          <a:spcPts val="0"/>
        </a:spcBef>
        <a:spcAft>
          <a:spcPts val="1440"/>
        </a:spcAft>
        <a:buFont typeface="Arial" panose="020B0604020202020204" pitchFamily="34" charset="0"/>
        <a:buChar char="–"/>
        <a:defRPr sz="2160" kern="1200">
          <a:solidFill>
            <a:schemeClr val="bg1"/>
          </a:solidFill>
          <a:latin typeface="+mn-lt"/>
          <a:ea typeface="+mn-ea"/>
          <a:cs typeface="+mn-cs"/>
        </a:defRPr>
      </a:lvl2pPr>
      <a:lvl3pPr marL="1304861" indent="-207636" algn="l" defTabSz="1097225" rtl="0" eaLnBrk="1" latinLnBrk="0" hangingPunct="1">
        <a:lnSpc>
          <a:spcPct val="90000"/>
        </a:lnSpc>
        <a:spcBef>
          <a:spcPts val="0"/>
        </a:spcBef>
        <a:spcAft>
          <a:spcPts val="1440"/>
        </a:spcAft>
        <a:buFont typeface="Arial" panose="020B0604020202020204" pitchFamily="34" charset="0"/>
        <a:buChar char="•"/>
        <a:defRPr sz="1920" kern="1200">
          <a:solidFill>
            <a:schemeClr val="bg1"/>
          </a:solidFill>
          <a:latin typeface="+mn-lt"/>
          <a:ea typeface="+mn-ea"/>
          <a:cs typeface="+mn-cs"/>
        </a:defRPr>
      </a:lvl3pPr>
      <a:lvl4pPr marL="1920144" indent="-274306" algn="l" defTabSz="1097225" rtl="0" eaLnBrk="1" latinLnBrk="0" hangingPunct="1">
        <a:lnSpc>
          <a:spcPct val="90000"/>
        </a:lnSpc>
        <a:spcBef>
          <a:spcPts val="0"/>
        </a:spcBef>
        <a:spcAft>
          <a:spcPts val="1440"/>
        </a:spcAft>
        <a:buFont typeface="Arial" panose="020B0604020202020204" pitchFamily="34" charset="0"/>
        <a:buChar char="–"/>
        <a:defRPr sz="2640" kern="1200">
          <a:solidFill>
            <a:schemeClr val="bg1"/>
          </a:solidFill>
          <a:latin typeface="+mn-lt"/>
          <a:ea typeface="+mn-ea"/>
          <a:cs typeface="+mn-cs"/>
        </a:defRPr>
      </a:lvl4pPr>
      <a:lvl5pPr marL="2468756" indent="-274306" algn="l" defTabSz="1097225" rtl="0" eaLnBrk="1" latinLnBrk="0" hangingPunct="1">
        <a:lnSpc>
          <a:spcPct val="90000"/>
        </a:lnSpc>
        <a:spcBef>
          <a:spcPts val="0"/>
        </a:spcBef>
        <a:spcAft>
          <a:spcPts val="1440"/>
        </a:spcAft>
        <a:buFont typeface="Arial" panose="020B0604020202020204" pitchFamily="34" charset="0"/>
        <a:buChar char="»"/>
        <a:defRPr sz="2640" kern="1200">
          <a:solidFill>
            <a:schemeClr val="bg1"/>
          </a:solidFill>
          <a:latin typeface="+mn-lt"/>
          <a:ea typeface="+mn-ea"/>
          <a:cs typeface="+mn-cs"/>
        </a:defRPr>
      </a:lvl5pPr>
      <a:lvl6pPr marL="3017369" indent="-274306" algn="l" defTabSz="109722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5982" indent="-274306" algn="l" defTabSz="109722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594" indent="-274306" algn="l" defTabSz="109722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207" indent="-274306" algn="l" defTabSz="109722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97225" rtl="0" eaLnBrk="1" latinLnBrk="0" hangingPunct="1">
        <a:defRPr sz="2160" kern="1200">
          <a:solidFill>
            <a:schemeClr val="tx1"/>
          </a:solidFill>
          <a:latin typeface="+mn-lt"/>
          <a:ea typeface="+mn-ea"/>
          <a:cs typeface="+mn-cs"/>
        </a:defRPr>
      </a:lvl1pPr>
      <a:lvl2pPr marL="548614" algn="l" defTabSz="1097225" rtl="0" eaLnBrk="1" latinLnBrk="0" hangingPunct="1">
        <a:defRPr sz="2160" kern="1200">
          <a:solidFill>
            <a:schemeClr val="tx1"/>
          </a:solidFill>
          <a:latin typeface="+mn-lt"/>
          <a:ea typeface="+mn-ea"/>
          <a:cs typeface="+mn-cs"/>
        </a:defRPr>
      </a:lvl2pPr>
      <a:lvl3pPr marL="1097225" algn="l" defTabSz="1097225" rtl="0" eaLnBrk="1" latinLnBrk="0" hangingPunct="1">
        <a:defRPr sz="2160" kern="1200">
          <a:solidFill>
            <a:schemeClr val="tx1"/>
          </a:solidFill>
          <a:latin typeface="+mn-lt"/>
          <a:ea typeface="+mn-ea"/>
          <a:cs typeface="+mn-cs"/>
        </a:defRPr>
      </a:lvl3pPr>
      <a:lvl4pPr marL="1645838" algn="l" defTabSz="1097225" rtl="0" eaLnBrk="1" latinLnBrk="0" hangingPunct="1">
        <a:defRPr sz="2160" kern="1200">
          <a:solidFill>
            <a:schemeClr val="tx1"/>
          </a:solidFill>
          <a:latin typeface="+mn-lt"/>
          <a:ea typeface="+mn-ea"/>
          <a:cs typeface="+mn-cs"/>
        </a:defRPr>
      </a:lvl4pPr>
      <a:lvl5pPr marL="2194451" algn="l" defTabSz="1097225" rtl="0" eaLnBrk="1" latinLnBrk="0" hangingPunct="1">
        <a:defRPr sz="2160" kern="1200">
          <a:solidFill>
            <a:schemeClr val="tx1"/>
          </a:solidFill>
          <a:latin typeface="+mn-lt"/>
          <a:ea typeface="+mn-ea"/>
          <a:cs typeface="+mn-cs"/>
        </a:defRPr>
      </a:lvl5pPr>
      <a:lvl6pPr marL="2743063" algn="l" defTabSz="1097225" rtl="0" eaLnBrk="1" latinLnBrk="0" hangingPunct="1">
        <a:defRPr sz="2160" kern="1200">
          <a:solidFill>
            <a:schemeClr val="tx1"/>
          </a:solidFill>
          <a:latin typeface="+mn-lt"/>
          <a:ea typeface="+mn-ea"/>
          <a:cs typeface="+mn-cs"/>
        </a:defRPr>
      </a:lvl6pPr>
      <a:lvl7pPr marL="3291676" algn="l" defTabSz="1097225" rtl="0" eaLnBrk="1" latinLnBrk="0" hangingPunct="1">
        <a:defRPr sz="2160" kern="1200">
          <a:solidFill>
            <a:schemeClr val="tx1"/>
          </a:solidFill>
          <a:latin typeface="+mn-lt"/>
          <a:ea typeface="+mn-ea"/>
          <a:cs typeface="+mn-cs"/>
        </a:defRPr>
      </a:lvl7pPr>
      <a:lvl8pPr marL="3840288" algn="l" defTabSz="1097225" rtl="0" eaLnBrk="1" latinLnBrk="0" hangingPunct="1">
        <a:defRPr sz="2160" kern="1200">
          <a:solidFill>
            <a:schemeClr val="tx1"/>
          </a:solidFill>
          <a:latin typeface="+mn-lt"/>
          <a:ea typeface="+mn-ea"/>
          <a:cs typeface="+mn-cs"/>
        </a:defRPr>
      </a:lvl8pPr>
      <a:lvl9pPr marL="4388902" algn="l" defTabSz="1097225"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7835" y="234565"/>
            <a:ext cx="10834101" cy="801127"/>
          </a:xfrm>
          <a:prstGeom prst="rect">
            <a:avLst/>
          </a:prstGeom>
        </p:spPr>
        <p:txBody>
          <a:bodyPr vert="horz" lIns="0" tIns="45720" rIns="0" bIns="45720" rtlCol="0" anchor="ctr">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867839" y="1496992"/>
            <a:ext cx="10834100" cy="4629172"/>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5"/>
          <p:cNvSpPr>
            <a:spLocks noGrp="1"/>
          </p:cNvSpPr>
          <p:nvPr>
            <p:ph type="sldNum" sz="quarter" idx="4"/>
          </p:nvPr>
        </p:nvSpPr>
        <p:spPr>
          <a:xfrm>
            <a:off x="11306982" y="6495583"/>
            <a:ext cx="585695" cy="227947"/>
          </a:xfrm>
          <a:prstGeom prst="rect">
            <a:avLst/>
          </a:prstGeom>
        </p:spPr>
        <p:txBody>
          <a:bodyPr lIns="0" rIns="0" anchor="ctr"/>
          <a:lstStyle>
            <a:lvl1pPr algn="r">
              <a:lnSpc>
                <a:spcPct val="90000"/>
              </a:lnSpc>
              <a:defRPr sz="1080">
                <a:solidFill>
                  <a:schemeClr val="tx2"/>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151991657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Lst>
  <p:hf hdr="0" ftr="0" dt="0"/>
  <p:txStyles>
    <p:titleStyle>
      <a:lvl1pPr algn="l" defTabSz="1097225" rtl="0" eaLnBrk="1" latinLnBrk="0" hangingPunct="1">
        <a:lnSpc>
          <a:spcPct val="85000"/>
        </a:lnSpc>
        <a:spcBef>
          <a:spcPts val="0"/>
        </a:spcBef>
        <a:spcAft>
          <a:spcPts val="1440"/>
        </a:spcAft>
        <a:buNone/>
        <a:defRPr sz="288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6693" indent="-346693" algn="l" defTabSz="1097225" rtl="0" eaLnBrk="1" latinLnBrk="0" hangingPunct="1">
        <a:lnSpc>
          <a:spcPct val="90000"/>
        </a:lnSpc>
        <a:spcBef>
          <a:spcPts val="0"/>
        </a:spcBef>
        <a:spcAft>
          <a:spcPts val="1440"/>
        </a:spcAft>
        <a:buClr>
          <a:schemeClr val="bg1"/>
        </a:buClr>
        <a:buSzPct val="110000"/>
        <a:buFont typeface="Arial Narrow" panose="020B0606020202030204" pitchFamily="34" charset="0"/>
        <a:buChar char="►"/>
        <a:defRPr sz="2400" kern="1200">
          <a:solidFill>
            <a:schemeClr val="bg1"/>
          </a:solidFill>
          <a:latin typeface="+mn-lt"/>
          <a:ea typeface="+mn-ea"/>
          <a:cs typeface="+mn-cs"/>
        </a:defRPr>
      </a:lvl1pPr>
      <a:lvl2pPr marL="819109" indent="-270497" algn="l" defTabSz="1097225" rtl="0" eaLnBrk="1" latinLnBrk="0" hangingPunct="1">
        <a:lnSpc>
          <a:spcPct val="90000"/>
        </a:lnSpc>
        <a:spcBef>
          <a:spcPts val="0"/>
        </a:spcBef>
        <a:spcAft>
          <a:spcPts val="1440"/>
        </a:spcAft>
        <a:buFont typeface="Arial" panose="020B0604020202020204" pitchFamily="34" charset="0"/>
        <a:buChar char="–"/>
        <a:defRPr sz="2160" kern="1200">
          <a:solidFill>
            <a:schemeClr val="bg1"/>
          </a:solidFill>
          <a:latin typeface="+mn-lt"/>
          <a:ea typeface="+mn-ea"/>
          <a:cs typeface="+mn-cs"/>
        </a:defRPr>
      </a:lvl2pPr>
      <a:lvl3pPr marL="1304861" indent="-207636" algn="l" defTabSz="1097225" rtl="0" eaLnBrk="1" latinLnBrk="0" hangingPunct="1">
        <a:lnSpc>
          <a:spcPct val="90000"/>
        </a:lnSpc>
        <a:spcBef>
          <a:spcPts val="0"/>
        </a:spcBef>
        <a:spcAft>
          <a:spcPts val="1440"/>
        </a:spcAft>
        <a:buFont typeface="Arial" panose="020B0604020202020204" pitchFamily="34" charset="0"/>
        <a:buChar char="•"/>
        <a:defRPr sz="1920" kern="1200">
          <a:solidFill>
            <a:schemeClr val="bg1"/>
          </a:solidFill>
          <a:latin typeface="+mn-lt"/>
          <a:ea typeface="+mn-ea"/>
          <a:cs typeface="+mn-cs"/>
        </a:defRPr>
      </a:lvl3pPr>
      <a:lvl4pPr marL="1920144" indent="-274306" algn="l" defTabSz="1097225" rtl="0" eaLnBrk="1" latinLnBrk="0" hangingPunct="1">
        <a:lnSpc>
          <a:spcPct val="90000"/>
        </a:lnSpc>
        <a:spcBef>
          <a:spcPts val="0"/>
        </a:spcBef>
        <a:spcAft>
          <a:spcPts val="1440"/>
        </a:spcAft>
        <a:buFont typeface="Arial" panose="020B0604020202020204" pitchFamily="34" charset="0"/>
        <a:buChar char="–"/>
        <a:defRPr sz="2640" kern="1200">
          <a:solidFill>
            <a:schemeClr val="bg1"/>
          </a:solidFill>
          <a:latin typeface="+mn-lt"/>
          <a:ea typeface="+mn-ea"/>
          <a:cs typeface="+mn-cs"/>
        </a:defRPr>
      </a:lvl4pPr>
      <a:lvl5pPr marL="2468756" indent="-274306" algn="l" defTabSz="1097225" rtl="0" eaLnBrk="1" latinLnBrk="0" hangingPunct="1">
        <a:lnSpc>
          <a:spcPct val="90000"/>
        </a:lnSpc>
        <a:spcBef>
          <a:spcPts val="0"/>
        </a:spcBef>
        <a:spcAft>
          <a:spcPts val="1440"/>
        </a:spcAft>
        <a:buFont typeface="Arial" panose="020B0604020202020204" pitchFamily="34" charset="0"/>
        <a:buChar char="»"/>
        <a:defRPr sz="2640" kern="1200">
          <a:solidFill>
            <a:schemeClr val="bg1"/>
          </a:solidFill>
          <a:latin typeface="+mn-lt"/>
          <a:ea typeface="+mn-ea"/>
          <a:cs typeface="+mn-cs"/>
        </a:defRPr>
      </a:lvl5pPr>
      <a:lvl6pPr marL="3017369" indent="-274306" algn="l" defTabSz="109722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65982" indent="-274306" algn="l" defTabSz="109722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114594" indent="-274306" algn="l" defTabSz="109722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63207" indent="-274306" algn="l" defTabSz="109722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97225" rtl="0" eaLnBrk="1" latinLnBrk="0" hangingPunct="1">
        <a:defRPr sz="2160" kern="1200">
          <a:solidFill>
            <a:schemeClr val="tx1"/>
          </a:solidFill>
          <a:latin typeface="+mn-lt"/>
          <a:ea typeface="+mn-ea"/>
          <a:cs typeface="+mn-cs"/>
        </a:defRPr>
      </a:lvl1pPr>
      <a:lvl2pPr marL="548614" algn="l" defTabSz="1097225" rtl="0" eaLnBrk="1" latinLnBrk="0" hangingPunct="1">
        <a:defRPr sz="2160" kern="1200">
          <a:solidFill>
            <a:schemeClr val="tx1"/>
          </a:solidFill>
          <a:latin typeface="+mn-lt"/>
          <a:ea typeface="+mn-ea"/>
          <a:cs typeface="+mn-cs"/>
        </a:defRPr>
      </a:lvl2pPr>
      <a:lvl3pPr marL="1097225" algn="l" defTabSz="1097225" rtl="0" eaLnBrk="1" latinLnBrk="0" hangingPunct="1">
        <a:defRPr sz="2160" kern="1200">
          <a:solidFill>
            <a:schemeClr val="tx1"/>
          </a:solidFill>
          <a:latin typeface="+mn-lt"/>
          <a:ea typeface="+mn-ea"/>
          <a:cs typeface="+mn-cs"/>
        </a:defRPr>
      </a:lvl3pPr>
      <a:lvl4pPr marL="1645838" algn="l" defTabSz="1097225" rtl="0" eaLnBrk="1" latinLnBrk="0" hangingPunct="1">
        <a:defRPr sz="2160" kern="1200">
          <a:solidFill>
            <a:schemeClr val="tx1"/>
          </a:solidFill>
          <a:latin typeface="+mn-lt"/>
          <a:ea typeface="+mn-ea"/>
          <a:cs typeface="+mn-cs"/>
        </a:defRPr>
      </a:lvl4pPr>
      <a:lvl5pPr marL="2194451" algn="l" defTabSz="1097225" rtl="0" eaLnBrk="1" latinLnBrk="0" hangingPunct="1">
        <a:defRPr sz="2160" kern="1200">
          <a:solidFill>
            <a:schemeClr val="tx1"/>
          </a:solidFill>
          <a:latin typeface="+mn-lt"/>
          <a:ea typeface="+mn-ea"/>
          <a:cs typeface="+mn-cs"/>
        </a:defRPr>
      </a:lvl5pPr>
      <a:lvl6pPr marL="2743063" algn="l" defTabSz="1097225" rtl="0" eaLnBrk="1" latinLnBrk="0" hangingPunct="1">
        <a:defRPr sz="2160" kern="1200">
          <a:solidFill>
            <a:schemeClr val="tx1"/>
          </a:solidFill>
          <a:latin typeface="+mn-lt"/>
          <a:ea typeface="+mn-ea"/>
          <a:cs typeface="+mn-cs"/>
        </a:defRPr>
      </a:lvl6pPr>
      <a:lvl7pPr marL="3291676" algn="l" defTabSz="1097225" rtl="0" eaLnBrk="1" latinLnBrk="0" hangingPunct="1">
        <a:defRPr sz="2160" kern="1200">
          <a:solidFill>
            <a:schemeClr val="tx1"/>
          </a:solidFill>
          <a:latin typeface="+mn-lt"/>
          <a:ea typeface="+mn-ea"/>
          <a:cs typeface="+mn-cs"/>
        </a:defRPr>
      </a:lvl7pPr>
      <a:lvl8pPr marL="3840288" algn="l" defTabSz="1097225" rtl="0" eaLnBrk="1" latinLnBrk="0" hangingPunct="1">
        <a:defRPr sz="2160" kern="1200">
          <a:solidFill>
            <a:schemeClr val="tx1"/>
          </a:solidFill>
          <a:latin typeface="+mn-lt"/>
          <a:ea typeface="+mn-ea"/>
          <a:cs typeface="+mn-cs"/>
        </a:defRPr>
      </a:lvl8pPr>
      <a:lvl9pPr marL="4388902" algn="l" defTabSz="1097225" rtl="0" eaLnBrk="1" latinLnBrk="0" hangingPunct="1">
        <a:defRPr sz="21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7834" y="234565"/>
            <a:ext cx="10834101" cy="801127"/>
          </a:xfrm>
          <a:prstGeom prst="rect">
            <a:avLst/>
          </a:prstGeom>
        </p:spPr>
        <p:txBody>
          <a:bodyPr vert="horz" lIns="0" tIns="45720" rIns="0" bIns="45720" rtlCol="0" anchor="ctr">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867838" y="1496991"/>
            <a:ext cx="10834100" cy="4629172"/>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5"/>
          <p:cNvSpPr>
            <a:spLocks noGrp="1"/>
          </p:cNvSpPr>
          <p:nvPr>
            <p:ph type="sldNum" sz="quarter" idx="4"/>
          </p:nvPr>
        </p:nvSpPr>
        <p:spPr>
          <a:xfrm>
            <a:off x="11306981" y="6495583"/>
            <a:ext cx="585695" cy="227947"/>
          </a:xfrm>
          <a:prstGeom prst="rect">
            <a:avLst/>
          </a:prstGeom>
        </p:spPr>
        <p:txBody>
          <a:bodyPr lIns="0" rIns="0" anchor="ctr"/>
          <a:lstStyle>
            <a:lvl1pPr algn="r">
              <a:lnSpc>
                <a:spcPct val="90000"/>
              </a:lnSpc>
              <a:defRPr sz="1200">
                <a:solidFill>
                  <a:schemeClr val="tx2"/>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365282435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Lst>
  <p:hf hdr="0" ftr="0" dt="0"/>
  <p:txStyles>
    <p:titleStyle>
      <a:lvl1pPr algn="l" defTabSz="1219139" rtl="0" eaLnBrk="1" latinLnBrk="0" hangingPunct="1">
        <a:lnSpc>
          <a:spcPct val="85000"/>
        </a:lnSpc>
        <a:spcBef>
          <a:spcPts val="0"/>
        </a:spcBef>
        <a:spcAft>
          <a:spcPts val="1600"/>
        </a:spcAft>
        <a:buNone/>
        <a:defRPr sz="32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85214" indent="-385214" algn="l" defTabSz="1219139" rtl="0" eaLnBrk="1" latinLnBrk="0" hangingPunct="1">
        <a:lnSpc>
          <a:spcPct val="90000"/>
        </a:lnSpc>
        <a:spcBef>
          <a:spcPts val="0"/>
        </a:spcBef>
        <a:spcAft>
          <a:spcPts val="1600"/>
        </a:spcAft>
        <a:buClr>
          <a:schemeClr val="bg1"/>
        </a:buClr>
        <a:buSzPct val="110000"/>
        <a:buFont typeface="Arial Narrow" panose="020B0606020202030204" pitchFamily="34" charset="0"/>
        <a:buChar char="►"/>
        <a:defRPr sz="2667" kern="1200">
          <a:solidFill>
            <a:schemeClr val="bg1"/>
          </a:solidFill>
          <a:latin typeface="+mn-lt"/>
          <a:ea typeface="+mn-ea"/>
          <a:cs typeface="+mn-cs"/>
        </a:defRPr>
      </a:lvl1pPr>
      <a:lvl2pPr marL="910121" indent="-300552" algn="l" defTabSz="1219139" rtl="0" eaLnBrk="1" latinLnBrk="0" hangingPunct="1">
        <a:lnSpc>
          <a:spcPct val="90000"/>
        </a:lnSpc>
        <a:spcBef>
          <a:spcPts val="0"/>
        </a:spcBef>
        <a:spcAft>
          <a:spcPts val="1600"/>
        </a:spcAft>
        <a:buFont typeface="Arial" panose="020B0604020202020204" pitchFamily="34" charset="0"/>
        <a:buChar char="–"/>
        <a:defRPr sz="2400" kern="1200">
          <a:solidFill>
            <a:schemeClr val="bg1"/>
          </a:solidFill>
          <a:latin typeface="+mn-lt"/>
          <a:ea typeface="+mn-ea"/>
          <a:cs typeface="+mn-cs"/>
        </a:defRPr>
      </a:lvl2pPr>
      <a:lvl3pPr marL="1449845" indent="-230706" algn="l" defTabSz="1219139" rtl="0" eaLnBrk="1" latinLnBrk="0" hangingPunct="1">
        <a:lnSpc>
          <a:spcPct val="90000"/>
        </a:lnSpc>
        <a:spcBef>
          <a:spcPts val="0"/>
        </a:spcBef>
        <a:spcAft>
          <a:spcPts val="1600"/>
        </a:spcAft>
        <a:buFont typeface="Arial" panose="020B0604020202020204" pitchFamily="34" charset="0"/>
        <a:buChar char="•"/>
        <a:defRPr sz="2133" kern="1200">
          <a:solidFill>
            <a:schemeClr val="bg1"/>
          </a:solidFill>
          <a:latin typeface="+mn-lt"/>
          <a:ea typeface="+mn-ea"/>
          <a:cs typeface="+mn-cs"/>
        </a:defRPr>
      </a:lvl3pPr>
      <a:lvl4pPr marL="2133493" indent="-304784" algn="l" defTabSz="1219139" rtl="0" eaLnBrk="1" latinLnBrk="0" hangingPunct="1">
        <a:lnSpc>
          <a:spcPct val="90000"/>
        </a:lnSpc>
        <a:spcBef>
          <a:spcPts val="0"/>
        </a:spcBef>
        <a:spcAft>
          <a:spcPts val="1600"/>
        </a:spcAft>
        <a:buFont typeface="Arial" panose="020B0604020202020204" pitchFamily="34" charset="0"/>
        <a:buChar char="–"/>
        <a:defRPr sz="2933" kern="1200">
          <a:solidFill>
            <a:schemeClr val="bg1"/>
          </a:solidFill>
          <a:latin typeface="+mn-lt"/>
          <a:ea typeface="+mn-ea"/>
          <a:cs typeface="+mn-cs"/>
        </a:defRPr>
      </a:lvl4pPr>
      <a:lvl5pPr marL="2743063" indent="-304784" algn="l" defTabSz="1219139" rtl="0" eaLnBrk="1" latinLnBrk="0" hangingPunct="1">
        <a:lnSpc>
          <a:spcPct val="90000"/>
        </a:lnSpc>
        <a:spcBef>
          <a:spcPts val="0"/>
        </a:spcBef>
        <a:spcAft>
          <a:spcPts val="1600"/>
        </a:spcAft>
        <a:buFont typeface="Arial" panose="020B0604020202020204" pitchFamily="34" charset="0"/>
        <a:buChar char="»"/>
        <a:defRPr sz="2933" kern="1200">
          <a:solidFill>
            <a:schemeClr val="bg1"/>
          </a:solidFill>
          <a:latin typeface="+mn-lt"/>
          <a:ea typeface="+mn-ea"/>
          <a:cs typeface="+mn-cs"/>
        </a:defRPr>
      </a:lvl5pPr>
      <a:lvl6pPr marL="335263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7834" y="234565"/>
            <a:ext cx="10834101" cy="801127"/>
          </a:xfrm>
          <a:prstGeom prst="rect">
            <a:avLst/>
          </a:prstGeom>
        </p:spPr>
        <p:txBody>
          <a:bodyPr vert="horz" lIns="0" tIns="45720" rIns="0" bIns="45720" rtlCol="0" anchor="ctr">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867838" y="1496991"/>
            <a:ext cx="10834100" cy="4629172"/>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5"/>
          <p:cNvSpPr>
            <a:spLocks noGrp="1"/>
          </p:cNvSpPr>
          <p:nvPr>
            <p:ph type="sldNum" sz="quarter" idx="4"/>
          </p:nvPr>
        </p:nvSpPr>
        <p:spPr>
          <a:xfrm>
            <a:off x="11306981" y="6495583"/>
            <a:ext cx="585695" cy="227947"/>
          </a:xfrm>
          <a:prstGeom prst="rect">
            <a:avLst/>
          </a:prstGeom>
        </p:spPr>
        <p:txBody>
          <a:bodyPr lIns="0" rIns="0" anchor="ctr"/>
          <a:lstStyle>
            <a:lvl1pPr algn="r">
              <a:lnSpc>
                <a:spcPct val="90000"/>
              </a:lnSpc>
              <a:defRPr sz="1200">
                <a:solidFill>
                  <a:schemeClr val="tx2"/>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275139190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Lst>
  <p:hf hdr="0" ftr="0" dt="0"/>
  <p:txStyles>
    <p:titleStyle>
      <a:lvl1pPr algn="l" defTabSz="1219139" rtl="0" eaLnBrk="1" latinLnBrk="0" hangingPunct="1">
        <a:lnSpc>
          <a:spcPct val="85000"/>
        </a:lnSpc>
        <a:spcBef>
          <a:spcPts val="0"/>
        </a:spcBef>
        <a:spcAft>
          <a:spcPts val="1600"/>
        </a:spcAft>
        <a:buNone/>
        <a:defRPr sz="32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85214" indent="-385214" algn="l" defTabSz="1219139" rtl="0" eaLnBrk="1" latinLnBrk="0" hangingPunct="1">
        <a:lnSpc>
          <a:spcPct val="90000"/>
        </a:lnSpc>
        <a:spcBef>
          <a:spcPts val="0"/>
        </a:spcBef>
        <a:spcAft>
          <a:spcPts val="1600"/>
        </a:spcAft>
        <a:buClr>
          <a:schemeClr val="bg1"/>
        </a:buClr>
        <a:buSzPct val="110000"/>
        <a:buFont typeface="Arial Narrow" panose="020B0606020202030204" pitchFamily="34" charset="0"/>
        <a:buChar char="►"/>
        <a:defRPr sz="2667" kern="1200">
          <a:solidFill>
            <a:schemeClr val="bg1"/>
          </a:solidFill>
          <a:latin typeface="+mn-lt"/>
          <a:ea typeface="+mn-ea"/>
          <a:cs typeface="+mn-cs"/>
        </a:defRPr>
      </a:lvl1pPr>
      <a:lvl2pPr marL="910121" indent="-300552" algn="l" defTabSz="1219139" rtl="0" eaLnBrk="1" latinLnBrk="0" hangingPunct="1">
        <a:lnSpc>
          <a:spcPct val="90000"/>
        </a:lnSpc>
        <a:spcBef>
          <a:spcPts val="0"/>
        </a:spcBef>
        <a:spcAft>
          <a:spcPts val="1600"/>
        </a:spcAft>
        <a:buFont typeface="Arial" panose="020B0604020202020204" pitchFamily="34" charset="0"/>
        <a:buChar char="–"/>
        <a:defRPr sz="2400" kern="1200">
          <a:solidFill>
            <a:schemeClr val="bg1"/>
          </a:solidFill>
          <a:latin typeface="+mn-lt"/>
          <a:ea typeface="+mn-ea"/>
          <a:cs typeface="+mn-cs"/>
        </a:defRPr>
      </a:lvl2pPr>
      <a:lvl3pPr marL="1449845" indent="-230706" algn="l" defTabSz="1219139" rtl="0" eaLnBrk="1" latinLnBrk="0" hangingPunct="1">
        <a:lnSpc>
          <a:spcPct val="90000"/>
        </a:lnSpc>
        <a:spcBef>
          <a:spcPts val="0"/>
        </a:spcBef>
        <a:spcAft>
          <a:spcPts val="1600"/>
        </a:spcAft>
        <a:buFont typeface="Arial" panose="020B0604020202020204" pitchFamily="34" charset="0"/>
        <a:buChar char="•"/>
        <a:defRPr sz="2133" kern="1200">
          <a:solidFill>
            <a:schemeClr val="bg1"/>
          </a:solidFill>
          <a:latin typeface="+mn-lt"/>
          <a:ea typeface="+mn-ea"/>
          <a:cs typeface="+mn-cs"/>
        </a:defRPr>
      </a:lvl3pPr>
      <a:lvl4pPr marL="2133493" indent="-304784" algn="l" defTabSz="1219139" rtl="0" eaLnBrk="1" latinLnBrk="0" hangingPunct="1">
        <a:lnSpc>
          <a:spcPct val="90000"/>
        </a:lnSpc>
        <a:spcBef>
          <a:spcPts val="0"/>
        </a:spcBef>
        <a:spcAft>
          <a:spcPts val="1600"/>
        </a:spcAft>
        <a:buFont typeface="Arial" panose="020B0604020202020204" pitchFamily="34" charset="0"/>
        <a:buChar char="–"/>
        <a:defRPr sz="2933" kern="1200">
          <a:solidFill>
            <a:schemeClr val="bg1"/>
          </a:solidFill>
          <a:latin typeface="+mn-lt"/>
          <a:ea typeface="+mn-ea"/>
          <a:cs typeface="+mn-cs"/>
        </a:defRPr>
      </a:lvl4pPr>
      <a:lvl5pPr marL="2743063" indent="-304784" algn="l" defTabSz="1219139" rtl="0" eaLnBrk="1" latinLnBrk="0" hangingPunct="1">
        <a:lnSpc>
          <a:spcPct val="90000"/>
        </a:lnSpc>
        <a:spcBef>
          <a:spcPts val="0"/>
        </a:spcBef>
        <a:spcAft>
          <a:spcPts val="1600"/>
        </a:spcAft>
        <a:buFont typeface="Arial" panose="020B0604020202020204" pitchFamily="34" charset="0"/>
        <a:buChar char="»"/>
        <a:defRPr sz="2933" kern="1200">
          <a:solidFill>
            <a:schemeClr val="bg1"/>
          </a:solidFill>
          <a:latin typeface="+mn-lt"/>
          <a:ea typeface="+mn-ea"/>
          <a:cs typeface="+mn-cs"/>
        </a:defRPr>
      </a:lvl5pPr>
      <a:lvl6pPr marL="335263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7834" y="234565"/>
            <a:ext cx="10834101" cy="801127"/>
          </a:xfrm>
          <a:prstGeom prst="rect">
            <a:avLst/>
          </a:prstGeom>
        </p:spPr>
        <p:txBody>
          <a:bodyPr vert="horz" lIns="0" tIns="45720" rIns="0" bIns="45720" rtlCol="0" anchor="ctr">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867838" y="1496991"/>
            <a:ext cx="10834100" cy="4629172"/>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5"/>
          <p:cNvSpPr>
            <a:spLocks noGrp="1"/>
          </p:cNvSpPr>
          <p:nvPr>
            <p:ph type="sldNum" sz="quarter" idx="4"/>
          </p:nvPr>
        </p:nvSpPr>
        <p:spPr>
          <a:xfrm>
            <a:off x="11306981" y="6495583"/>
            <a:ext cx="585695" cy="227947"/>
          </a:xfrm>
          <a:prstGeom prst="rect">
            <a:avLst/>
          </a:prstGeom>
        </p:spPr>
        <p:txBody>
          <a:bodyPr lIns="0" rIns="0" anchor="ctr"/>
          <a:lstStyle>
            <a:lvl1pPr algn="r">
              <a:lnSpc>
                <a:spcPct val="90000"/>
              </a:lnSpc>
              <a:defRPr sz="1200">
                <a:solidFill>
                  <a:schemeClr val="tx2"/>
                </a:solidFill>
              </a:defRPr>
            </a:lvl1pPr>
          </a:lstStyle>
          <a:p>
            <a:fld id="{1EA85E74-CFD1-43C2-9168-DB4B3F980C18}" type="slidenum">
              <a:rPr lang="en-US" smtClean="0"/>
              <a:t>‹#›</a:t>
            </a:fld>
            <a:endParaRPr lang="en-US"/>
          </a:p>
        </p:txBody>
      </p:sp>
    </p:spTree>
    <p:extLst>
      <p:ext uri="{BB962C8B-B14F-4D97-AF65-F5344CB8AC3E}">
        <p14:creationId xmlns:p14="http://schemas.microsoft.com/office/powerpoint/2010/main" val="95643751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Lst>
  <p:hf hdr="0" ftr="0" dt="0"/>
  <p:txStyles>
    <p:titleStyle>
      <a:lvl1pPr algn="l" defTabSz="1219139" rtl="0" eaLnBrk="1" latinLnBrk="0" hangingPunct="1">
        <a:lnSpc>
          <a:spcPct val="85000"/>
        </a:lnSpc>
        <a:spcBef>
          <a:spcPts val="0"/>
        </a:spcBef>
        <a:spcAft>
          <a:spcPts val="1600"/>
        </a:spcAft>
        <a:buNone/>
        <a:defRPr sz="32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85214" indent="-385214" algn="l" defTabSz="1219139" rtl="0" eaLnBrk="1" latinLnBrk="0" hangingPunct="1">
        <a:lnSpc>
          <a:spcPct val="90000"/>
        </a:lnSpc>
        <a:spcBef>
          <a:spcPts val="0"/>
        </a:spcBef>
        <a:spcAft>
          <a:spcPts val="1600"/>
        </a:spcAft>
        <a:buClr>
          <a:schemeClr val="bg1"/>
        </a:buClr>
        <a:buSzPct val="110000"/>
        <a:buFont typeface="Arial Narrow" panose="020B0606020202030204" pitchFamily="34" charset="0"/>
        <a:buChar char="►"/>
        <a:defRPr sz="2667" kern="1200">
          <a:solidFill>
            <a:schemeClr val="bg1"/>
          </a:solidFill>
          <a:latin typeface="+mn-lt"/>
          <a:ea typeface="+mn-ea"/>
          <a:cs typeface="+mn-cs"/>
        </a:defRPr>
      </a:lvl1pPr>
      <a:lvl2pPr marL="910121" indent="-300552" algn="l" defTabSz="1219139" rtl="0" eaLnBrk="1" latinLnBrk="0" hangingPunct="1">
        <a:lnSpc>
          <a:spcPct val="90000"/>
        </a:lnSpc>
        <a:spcBef>
          <a:spcPts val="0"/>
        </a:spcBef>
        <a:spcAft>
          <a:spcPts val="1600"/>
        </a:spcAft>
        <a:buFont typeface="Arial" panose="020B0604020202020204" pitchFamily="34" charset="0"/>
        <a:buChar char="–"/>
        <a:defRPr sz="2400" kern="1200">
          <a:solidFill>
            <a:schemeClr val="bg1"/>
          </a:solidFill>
          <a:latin typeface="+mn-lt"/>
          <a:ea typeface="+mn-ea"/>
          <a:cs typeface="+mn-cs"/>
        </a:defRPr>
      </a:lvl2pPr>
      <a:lvl3pPr marL="1449845" indent="-230706" algn="l" defTabSz="1219139" rtl="0" eaLnBrk="1" latinLnBrk="0" hangingPunct="1">
        <a:lnSpc>
          <a:spcPct val="90000"/>
        </a:lnSpc>
        <a:spcBef>
          <a:spcPts val="0"/>
        </a:spcBef>
        <a:spcAft>
          <a:spcPts val="1600"/>
        </a:spcAft>
        <a:buFont typeface="Arial" panose="020B0604020202020204" pitchFamily="34" charset="0"/>
        <a:buChar char="•"/>
        <a:defRPr sz="2133" kern="1200">
          <a:solidFill>
            <a:schemeClr val="bg1"/>
          </a:solidFill>
          <a:latin typeface="+mn-lt"/>
          <a:ea typeface="+mn-ea"/>
          <a:cs typeface="+mn-cs"/>
        </a:defRPr>
      </a:lvl3pPr>
      <a:lvl4pPr marL="2133493" indent="-304784" algn="l" defTabSz="1219139" rtl="0" eaLnBrk="1" latinLnBrk="0" hangingPunct="1">
        <a:lnSpc>
          <a:spcPct val="90000"/>
        </a:lnSpc>
        <a:spcBef>
          <a:spcPts val="0"/>
        </a:spcBef>
        <a:spcAft>
          <a:spcPts val="1600"/>
        </a:spcAft>
        <a:buFont typeface="Arial" panose="020B0604020202020204" pitchFamily="34" charset="0"/>
        <a:buChar char="–"/>
        <a:defRPr sz="2933" kern="1200">
          <a:solidFill>
            <a:schemeClr val="bg1"/>
          </a:solidFill>
          <a:latin typeface="+mn-lt"/>
          <a:ea typeface="+mn-ea"/>
          <a:cs typeface="+mn-cs"/>
        </a:defRPr>
      </a:lvl4pPr>
      <a:lvl5pPr marL="2743063" indent="-304784" algn="l" defTabSz="1219139" rtl="0" eaLnBrk="1" latinLnBrk="0" hangingPunct="1">
        <a:lnSpc>
          <a:spcPct val="90000"/>
        </a:lnSpc>
        <a:spcBef>
          <a:spcPts val="0"/>
        </a:spcBef>
        <a:spcAft>
          <a:spcPts val="1600"/>
        </a:spcAft>
        <a:buFont typeface="Arial" panose="020B0604020202020204" pitchFamily="34" charset="0"/>
        <a:buChar char="»"/>
        <a:defRPr sz="2933" kern="1200">
          <a:solidFill>
            <a:schemeClr val="bg1"/>
          </a:solidFill>
          <a:latin typeface="+mn-lt"/>
          <a:ea typeface="+mn-ea"/>
          <a:cs typeface="+mn-cs"/>
        </a:defRPr>
      </a:lvl5pPr>
      <a:lvl6pPr marL="335263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5.xml"/><Relationship Id="rId4" Type="http://schemas.openxmlformats.org/officeDocument/2006/relationships/hyperlink" Target="https://www.larccqi.org/uploads/resources/LARC-3.0-WORKBOOK.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87.xml"/><Relationship Id="rId4" Type="http://schemas.openxmlformats.org/officeDocument/2006/relationships/hyperlink" Target="http://www.larccqi.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hyperlink" Target="https://www.larccqi.org/uploads/resources/LARC-3.0-WORKBOOK.pdf" TargetMode="Externa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larccqi.org/uploads/resources/LARC-3.0-WORKBOOK.pdf" TargetMode="External"/><Relationship Id="rId2" Type="http://schemas.openxmlformats.org/officeDocument/2006/relationships/notesSlide" Target="../notesSlides/notesSlide2.xml"/><Relationship Id="rId1" Type="http://schemas.openxmlformats.org/officeDocument/2006/relationships/slideLayout" Target="../slideLayouts/slideLayout85.xml"/><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5.xml"/><Relationship Id="rId4" Type="http://schemas.openxmlformats.org/officeDocument/2006/relationships/hyperlink" Target="https://www.larccqi.org/uploads/resources/LARC-3.0-WORKBOOK.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s://www.larccqi.org/uploads/resources/LARC-3.0-WORKBOOK.pdf" TargetMode="Externa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AC4BAE-CCD3-4995-A176-5D64F8AE5EFF}"/>
              </a:ext>
            </a:extLst>
          </p:cNvPr>
          <p:cNvSpPr>
            <a:spLocks noGrp="1"/>
          </p:cNvSpPr>
          <p:nvPr>
            <p:ph type="ctrTitle"/>
          </p:nvPr>
        </p:nvSpPr>
        <p:spPr>
          <a:xfrm>
            <a:off x="872069" y="2308496"/>
            <a:ext cx="10114382" cy="2204237"/>
          </a:xfrm>
        </p:spPr>
        <p:txBody>
          <a:bodyPr>
            <a:normAutofit fontScale="90000"/>
          </a:bodyPr>
          <a:lstStyle/>
          <a:p>
            <a:r>
              <a:rPr kumimoji="0" lang="en-US" sz="4400" b="1" i="0" u="none" strike="noStrike" kern="1200" cap="none" spc="0" normalizeH="0" baseline="0" noProof="0" dirty="0">
                <a:ln>
                  <a:noFill/>
                </a:ln>
                <a:effectLst>
                  <a:innerShdw blurRad="63500" dist="50800" dir="13500000">
                    <a:prstClr val="black">
                      <a:alpha val="50000"/>
                    </a:prstClr>
                  </a:innerShdw>
                </a:effectLst>
                <a:uLnTx/>
                <a:uFillTx/>
                <a:latin typeface="Trebuchet MS"/>
                <a:ea typeface="+mn-ea"/>
                <a:cs typeface="+mn-cs"/>
              </a:rPr>
              <a:t>Learning Session 2</a:t>
            </a:r>
            <a:br>
              <a:rPr kumimoji="0" lang="en-US" sz="4400" b="1" i="0" u="none" strike="noStrike" kern="1200" cap="none" spc="0" normalizeH="0" baseline="0" noProof="0" dirty="0">
                <a:ln>
                  <a:noFill/>
                </a:ln>
                <a:effectLst>
                  <a:innerShdw blurRad="63500" dist="50800" dir="13500000">
                    <a:prstClr val="black">
                      <a:alpha val="50000"/>
                    </a:prstClr>
                  </a:innerShdw>
                </a:effectLst>
                <a:uLnTx/>
                <a:uFillTx/>
                <a:latin typeface="Trebuchet MS"/>
                <a:ea typeface="+mn-ea"/>
                <a:cs typeface="+mn-cs"/>
              </a:rPr>
            </a:br>
            <a:br>
              <a:rPr kumimoji="0" lang="en-US" sz="4400" b="1" i="0" u="none" strike="noStrike" kern="1200" cap="none" spc="0" normalizeH="0" baseline="0" noProof="0" dirty="0">
                <a:ln>
                  <a:noFill/>
                </a:ln>
                <a:effectLst>
                  <a:innerShdw blurRad="63500" dist="50800" dir="13500000">
                    <a:prstClr val="black">
                      <a:alpha val="50000"/>
                    </a:prstClr>
                  </a:innerShdw>
                </a:effectLst>
                <a:uLnTx/>
                <a:uFillTx/>
                <a:latin typeface="Trebuchet MS"/>
                <a:ea typeface="+mn-ea"/>
                <a:cs typeface="+mn-cs"/>
              </a:rPr>
            </a:br>
            <a:r>
              <a:rPr kumimoji="0" lang="en-US" sz="4400" b="1" i="0" u="none" strike="noStrike" kern="1200" cap="none" spc="0" normalizeH="0" baseline="0" noProof="0" dirty="0">
                <a:ln>
                  <a:noFill/>
                </a:ln>
                <a:effectLst>
                  <a:innerShdw blurRad="63500" dist="50800" dir="13500000">
                    <a:prstClr val="black">
                      <a:alpha val="50000"/>
                    </a:prstClr>
                  </a:innerShdw>
                </a:effectLst>
                <a:uLnTx/>
                <a:uFillTx/>
                <a:latin typeface="Trebuchet MS"/>
                <a:ea typeface="+mn-ea"/>
                <a:cs typeface="+mn-cs"/>
              </a:rPr>
              <a:t>Overview of ‘C’(</a:t>
            </a:r>
            <a:r>
              <a:rPr kumimoji="0" lang="en-US" sz="4000" b="1" i="1" u="none" strike="noStrike" kern="1200" cap="none" spc="0" normalizeH="0" baseline="0" noProof="0" dirty="0">
                <a:ln>
                  <a:noFill/>
                </a:ln>
                <a:effectLst>
                  <a:innerShdw blurRad="63500" dist="50800" dir="13500000">
                    <a:prstClr val="black">
                      <a:alpha val="50000"/>
                    </a:prstClr>
                  </a:innerShdw>
                </a:effectLst>
                <a:uLnTx/>
                <a:uFillTx/>
                <a:latin typeface="Trebuchet MS"/>
                <a:ea typeface="+mn-ea"/>
                <a:cs typeface="+mn-cs"/>
              </a:rPr>
              <a:t>control)</a:t>
            </a:r>
            <a:r>
              <a:rPr kumimoji="0" lang="en-US" sz="4400" b="1" i="0" u="none" strike="noStrike" kern="1200" cap="none" spc="0" normalizeH="0" baseline="0" noProof="0" dirty="0">
                <a:ln>
                  <a:noFill/>
                </a:ln>
                <a:effectLst>
                  <a:innerShdw blurRad="63500" dist="50800" dir="13500000">
                    <a:prstClr val="black">
                      <a:alpha val="50000"/>
                    </a:prstClr>
                  </a:innerShdw>
                </a:effectLst>
                <a:uLnTx/>
                <a:uFillTx/>
                <a:latin typeface="Trebuchet MS"/>
                <a:ea typeface="+mn-ea"/>
                <a:cs typeface="+mn-cs"/>
              </a:rPr>
              <a:t> from </a:t>
            </a:r>
            <a:br>
              <a:rPr kumimoji="0" lang="en-US" sz="4400" b="1" i="0" u="none" strike="noStrike" kern="1200" cap="none" spc="0" normalizeH="0" baseline="0" noProof="0" dirty="0">
                <a:ln>
                  <a:noFill/>
                </a:ln>
                <a:effectLst>
                  <a:innerShdw blurRad="63500" dist="50800" dir="13500000">
                    <a:prstClr val="black">
                      <a:alpha val="50000"/>
                    </a:prstClr>
                  </a:innerShdw>
                </a:effectLst>
                <a:uLnTx/>
                <a:uFillTx/>
                <a:latin typeface="Trebuchet MS"/>
                <a:ea typeface="+mn-ea"/>
                <a:cs typeface="+mn-cs"/>
              </a:rPr>
            </a:br>
            <a:r>
              <a:rPr kumimoji="0" lang="en-US" sz="4400" b="1" i="0" u="none" strike="noStrike" kern="1200" cap="none" spc="0" normalizeH="0" baseline="0" noProof="0" dirty="0">
                <a:ln>
                  <a:noFill/>
                </a:ln>
                <a:effectLst>
                  <a:innerShdw blurRad="63500" dist="50800" dir="13500000">
                    <a:prstClr val="black">
                      <a:alpha val="50000"/>
                    </a:prstClr>
                  </a:innerShdw>
                </a:effectLst>
                <a:uLnTx/>
                <a:uFillTx/>
                <a:latin typeface="Trebuchet MS"/>
                <a:ea typeface="+mn-ea"/>
                <a:cs typeface="+mn-cs"/>
              </a:rPr>
              <a:t>the </a:t>
            </a:r>
            <a:r>
              <a:rPr kumimoji="0" lang="en-US" sz="4000" b="1" i="0" u="none" strike="noStrike" kern="1200" cap="none" spc="0" normalizeH="0" baseline="0" noProof="0" dirty="0">
                <a:ln>
                  <a:noFill/>
                </a:ln>
                <a:effectLst>
                  <a:innerShdw blurRad="63500" dist="50800" dir="13500000">
                    <a:prstClr val="black">
                      <a:alpha val="50000"/>
                    </a:prstClr>
                  </a:innerShdw>
                </a:effectLst>
                <a:uLnTx/>
                <a:uFillTx/>
                <a:latin typeface="Trebuchet MS"/>
                <a:ea typeface="+mn-ea"/>
                <a:cs typeface="+mn-cs"/>
              </a:rPr>
              <a:t>D-M-A-I-C Model</a:t>
            </a:r>
            <a:br>
              <a:rPr lang="en-US" dirty="0"/>
            </a:br>
            <a:endParaRPr lang="en-US" dirty="0"/>
          </a:p>
        </p:txBody>
      </p:sp>
      <p:sp>
        <p:nvSpPr>
          <p:cNvPr id="8" name="Slide Number Placeholder 7">
            <a:extLst>
              <a:ext uri="{FF2B5EF4-FFF2-40B4-BE49-F238E27FC236}">
                <a16:creationId xmlns:a16="http://schemas.microsoft.com/office/drawing/2014/main" id="{B314B88C-4319-4829-8EB6-2BE3F09226BC}"/>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fld id="{1EA85E74-CFD1-43C2-9168-DB4B3F980C18}" type="slidenum">
              <a:rPr kumimoji="0" lang="en-US" sz="1401" b="0" i="0" u="none" strike="noStrike" kern="1200" cap="none" spc="0" normalizeH="0" baseline="0" noProof="0" smtClean="0">
                <a:ln>
                  <a:noFill/>
                </a:ln>
                <a:solidFill>
                  <a:prstClr val="white"/>
                </a:solidFill>
                <a:effectLst/>
                <a:uLnTx/>
                <a:uFillTx/>
                <a:latin typeface="Trebuchet MS"/>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1</a:t>
            </a:fld>
            <a:endParaRPr kumimoji="0" lang="en-US" sz="1401" b="0" i="0" u="none" strike="noStrike" kern="1200" cap="none" spc="0" normalizeH="0" baseline="0" noProof="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1145560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D4F5-2BAA-4DD9-B095-0B19AF4417EB}"/>
              </a:ext>
            </a:extLst>
          </p:cNvPr>
          <p:cNvPicPr>
            <a:picLocks noChangeAspect="1"/>
          </p:cNvPicPr>
          <p:nvPr/>
        </p:nvPicPr>
        <p:blipFill>
          <a:blip r:embed="rId3"/>
          <a:stretch>
            <a:fillRect/>
          </a:stretch>
        </p:blipFill>
        <p:spPr>
          <a:xfrm>
            <a:off x="4098172" y="856527"/>
            <a:ext cx="4064474" cy="5040557"/>
          </a:xfrm>
          <a:prstGeom prst="rect">
            <a:avLst/>
          </a:prstGeom>
          <a:ln>
            <a:solidFill>
              <a:srgbClr val="003296"/>
            </a:solidFill>
          </a:ln>
        </p:spPr>
      </p:pic>
      <p:sp>
        <p:nvSpPr>
          <p:cNvPr id="2" name="Slide Number Placeholder 1">
            <a:extLst>
              <a:ext uri="{FF2B5EF4-FFF2-40B4-BE49-F238E27FC236}">
                <a16:creationId xmlns:a16="http://schemas.microsoft.com/office/drawing/2014/main" id="{08021F14-FA2E-4199-8EFA-922668817119}"/>
              </a:ext>
            </a:extLst>
          </p:cNvPr>
          <p:cNvSpPr>
            <a:spLocks noGrp="1"/>
          </p:cNvSpPr>
          <p:nvPr>
            <p:ph type="sldNum" sz="quarter" idx="12"/>
          </p:nvPr>
        </p:nvSpPr>
        <p:spPr/>
        <p:txBody>
          <a:bodyPr/>
          <a:lstStyle/>
          <a:p>
            <a:fld id="{1EA85E74-CFD1-43C2-9168-DB4B3F980C18}" type="slidenum">
              <a:rPr lang="en-US" smtClean="0"/>
              <a:t>10</a:t>
            </a:fld>
            <a:endParaRPr lang="en-US"/>
          </a:p>
        </p:txBody>
      </p:sp>
      <p:pic>
        <p:nvPicPr>
          <p:cNvPr id="4" name="Picture 3">
            <a:extLst>
              <a:ext uri="{FF2B5EF4-FFF2-40B4-BE49-F238E27FC236}">
                <a16:creationId xmlns:a16="http://schemas.microsoft.com/office/drawing/2014/main" id="{385D0212-D592-46DE-BA64-139E3A5D9941}"/>
              </a:ext>
            </a:extLst>
          </p:cNvPr>
          <p:cNvPicPr>
            <a:picLocks noChangeAspect="1"/>
          </p:cNvPicPr>
          <p:nvPr/>
        </p:nvPicPr>
        <p:blipFill>
          <a:blip r:embed="rId4"/>
          <a:stretch>
            <a:fillRect/>
          </a:stretch>
        </p:blipFill>
        <p:spPr>
          <a:xfrm>
            <a:off x="979615" y="6065203"/>
            <a:ext cx="604974" cy="592256"/>
          </a:xfrm>
          <a:prstGeom prst="rect">
            <a:avLst/>
          </a:prstGeom>
        </p:spPr>
      </p:pic>
      <p:sp>
        <p:nvSpPr>
          <p:cNvPr id="5" name="TextBox 4">
            <a:extLst>
              <a:ext uri="{FF2B5EF4-FFF2-40B4-BE49-F238E27FC236}">
                <a16:creationId xmlns:a16="http://schemas.microsoft.com/office/drawing/2014/main" id="{C57C810C-66AA-454E-B261-E82B46D9986C}"/>
              </a:ext>
            </a:extLst>
          </p:cNvPr>
          <p:cNvSpPr txBox="1"/>
          <p:nvPr/>
        </p:nvSpPr>
        <p:spPr>
          <a:xfrm>
            <a:off x="1584589" y="6405394"/>
            <a:ext cx="1261850" cy="276999"/>
          </a:xfrm>
          <a:prstGeom prst="rect">
            <a:avLst/>
          </a:prstGeom>
          <a:noFill/>
        </p:spPr>
        <p:txBody>
          <a:bodyPr wrap="square" rtlCol="0">
            <a:spAutoFit/>
          </a:bodyPr>
          <a:lstStyle/>
          <a:p>
            <a:r>
              <a:rPr lang="en-US" sz="1200" dirty="0"/>
              <a:t>LARC Workbook</a:t>
            </a:r>
          </a:p>
        </p:txBody>
      </p:sp>
    </p:spTree>
    <p:extLst>
      <p:ext uri="{BB962C8B-B14F-4D97-AF65-F5344CB8AC3E}">
        <p14:creationId xmlns:p14="http://schemas.microsoft.com/office/powerpoint/2010/main" val="3621635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9153BFA3-B587-4F41-B1CF-BB5DBEF84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5" y="1477930"/>
            <a:ext cx="4299242" cy="4299242"/>
          </a:xfrm>
          <a:prstGeom prst="rect">
            <a:avLst/>
          </a:prstGeom>
          <a:ln>
            <a:solidFill>
              <a:srgbClr val="003296"/>
            </a:solidFill>
          </a:ln>
        </p:spPr>
      </p:pic>
      <p:sp>
        <p:nvSpPr>
          <p:cNvPr id="5" name="TextBox 4">
            <a:extLst>
              <a:ext uri="{FF2B5EF4-FFF2-40B4-BE49-F238E27FC236}">
                <a16:creationId xmlns:a16="http://schemas.microsoft.com/office/drawing/2014/main" id="{7C08B6D9-F63F-485C-AB35-A20BE744910F}"/>
              </a:ext>
            </a:extLst>
          </p:cNvPr>
          <p:cNvSpPr txBox="1"/>
          <p:nvPr/>
        </p:nvSpPr>
        <p:spPr>
          <a:xfrm>
            <a:off x="6767332" y="1997839"/>
            <a:ext cx="379649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rebuchet MS"/>
                <a:ea typeface="+mn-ea"/>
                <a:cs typeface="+mn-cs"/>
              </a:rPr>
              <a:t>Two sides of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rebuchet MS"/>
                <a:ea typeface="+mn-ea"/>
                <a:cs typeface="+mn-cs"/>
              </a:rPr>
              <a:t>Learning Board: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Trebuchet MS"/>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srgbClr val="000000"/>
                </a:solidFill>
                <a:effectLst/>
                <a:uLnTx/>
                <a:uFillTx/>
                <a:latin typeface="Trebuchet MS"/>
                <a:ea typeface="+mn-ea"/>
                <a:cs typeface="+mn-cs"/>
              </a:rPr>
              <a:t>Project</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srgbClr val="000000"/>
                </a:solidFill>
                <a:effectLst/>
                <a:uLnTx/>
                <a:uFillTx/>
                <a:latin typeface="Trebuchet MS"/>
                <a:ea typeface="+mn-ea"/>
                <a:cs typeface="+mn-cs"/>
              </a:rPr>
              <a:t>Just Do It</a:t>
            </a:r>
          </a:p>
        </p:txBody>
      </p:sp>
      <p:sp>
        <p:nvSpPr>
          <p:cNvPr id="8" name="Title 7">
            <a:extLst>
              <a:ext uri="{FF2B5EF4-FFF2-40B4-BE49-F238E27FC236}">
                <a16:creationId xmlns:a16="http://schemas.microsoft.com/office/drawing/2014/main" id="{97A27299-9036-4476-9932-134D758FC934}"/>
              </a:ext>
            </a:extLst>
          </p:cNvPr>
          <p:cNvSpPr>
            <a:spLocks noGrp="1"/>
          </p:cNvSpPr>
          <p:nvPr>
            <p:ph type="ctrTitle"/>
          </p:nvPr>
        </p:nvSpPr>
        <p:spPr>
          <a:xfrm>
            <a:off x="4197754" y="849708"/>
            <a:ext cx="3796492" cy="563524"/>
          </a:xfrm>
        </p:spPr>
        <p:txBody>
          <a:bodyPr/>
          <a:lstStyle/>
          <a:p>
            <a:r>
              <a:rPr lang="en-US" dirty="0"/>
              <a:t>Project – Just Do It</a:t>
            </a:r>
          </a:p>
        </p:txBody>
      </p:sp>
      <p:sp>
        <p:nvSpPr>
          <p:cNvPr id="2" name="Slide Number Placeholder 1">
            <a:extLst>
              <a:ext uri="{FF2B5EF4-FFF2-40B4-BE49-F238E27FC236}">
                <a16:creationId xmlns:a16="http://schemas.microsoft.com/office/drawing/2014/main" id="{FD13BE8C-6EB1-46AF-BE7B-B3C7CFDA22F1}"/>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fld id="{1EA85E74-CFD1-43C2-9168-DB4B3F980C18}" type="slidenum">
              <a:rPr kumimoji="0" lang="en-US" sz="1401" b="0" i="0" u="none" strike="noStrike" kern="1200" cap="none" spc="0" normalizeH="0" baseline="0" noProof="0" smtClean="0">
                <a:ln>
                  <a:noFill/>
                </a:ln>
                <a:solidFill>
                  <a:srgbClr val="000000"/>
                </a:solidFill>
                <a:effectLst/>
                <a:uLnTx/>
                <a:uFillTx/>
                <a:latin typeface="Trebuchet MS"/>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11</a:t>
            </a:fld>
            <a:endParaRPr kumimoji="0" lang="en-US" sz="1401" b="0" i="0" u="none" strike="noStrike" kern="1200" cap="none" spc="0" normalizeH="0" baseline="0" noProof="0">
              <a:ln>
                <a:noFill/>
              </a:ln>
              <a:solidFill>
                <a:srgbClr val="000000"/>
              </a:solidFill>
              <a:effectLst/>
              <a:uLnTx/>
              <a:uFillTx/>
              <a:latin typeface="Trebuchet MS"/>
              <a:ea typeface="+mn-ea"/>
              <a:cs typeface="+mn-cs"/>
            </a:endParaRPr>
          </a:p>
        </p:txBody>
      </p:sp>
      <p:pic>
        <p:nvPicPr>
          <p:cNvPr id="6" name="Picture 5">
            <a:extLst>
              <a:ext uri="{FF2B5EF4-FFF2-40B4-BE49-F238E27FC236}">
                <a16:creationId xmlns:a16="http://schemas.microsoft.com/office/drawing/2014/main" id="{2BD76F7C-7DFE-4E4D-AE49-FFD32C0042ED}"/>
              </a:ext>
            </a:extLst>
          </p:cNvPr>
          <p:cNvPicPr>
            <a:picLocks noChangeAspect="1"/>
          </p:cNvPicPr>
          <p:nvPr/>
        </p:nvPicPr>
        <p:blipFill>
          <a:blip r:embed="rId3"/>
          <a:stretch>
            <a:fillRect/>
          </a:stretch>
        </p:blipFill>
        <p:spPr>
          <a:xfrm>
            <a:off x="979615" y="6065203"/>
            <a:ext cx="604974" cy="592256"/>
          </a:xfrm>
          <a:prstGeom prst="rect">
            <a:avLst/>
          </a:prstGeom>
        </p:spPr>
      </p:pic>
      <p:sp>
        <p:nvSpPr>
          <p:cNvPr id="7" name="TextBox 6">
            <a:extLst>
              <a:ext uri="{FF2B5EF4-FFF2-40B4-BE49-F238E27FC236}">
                <a16:creationId xmlns:a16="http://schemas.microsoft.com/office/drawing/2014/main" id="{79C84D50-D9C6-4DEB-A702-2E65CD2342E8}"/>
              </a:ext>
            </a:extLst>
          </p:cNvPr>
          <p:cNvSpPr txBox="1"/>
          <p:nvPr/>
        </p:nvSpPr>
        <p:spPr>
          <a:xfrm>
            <a:off x="1584589" y="6405394"/>
            <a:ext cx="1261850" cy="276999"/>
          </a:xfrm>
          <a:prstGeom prst="rect">
            <a:avLst/>
          </a:prstGeom>
          <a:noFill/>
        </p:spPr>
        <p:txBody>
          <a:bodyPr wrap="square" rtlCol="0">
            <a:spAutoFit/>
          </a:bodyPr>
          <a:lstStyle/>
          <a:p>
            <a:r>
              <a:rPr lang="en-US" sz="1200" dirty="0"/>
              <a:t>LARC Workbook</a:t>
            </a:r>
          </a:p>
        </p:txBody>
      </p:sp>
    </p:spTree>
    <p:extLst>
      <p:ext uri="{BB962C8B-B14F-4D97-AF65-F5344CB8AC3E}">
        <p14:creationId xmlns:p14="http://schemas.microsoft.com/office/powerpoint/2010/main" val="93130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5">
            <a:extLst>
              <a:ext uri="{FF2B5EF4-FFF2-40B4-BE49-F238E27FC236}">
                <a16:creationId xmlns:a16="http://schemas.microsoft.com/office/drawing/2014/main" id="{0750CF7A-8842-4A32-B86C-E190C2FEBD5C}"/>
              </a:ext>
            </a:extLst>
          </p:cNvPr>
          <p:cNvGraphicFramePr>
            <a:graphicFrameLocks/>
          </p:cNvGraphicFramePr>
          <p:nvPr>
            <p:extLst>
              <p:ext uri="{D42A27DB-BD31-4B8C-83A1-F6EECF244321}">
                <p14:modId xmlns:p14="http://schemas.microsoft.com/office/powerpoint/2010/main" val="2493524122"/>
              </p:ext>
            </p:extLst>
          </p:nvPr>
        </p:nvGraphicFramePr>
        <p:xfrm>
          <a:off x="1773716" y="815246"/>
          <a:ext cx="8774397" cy="5104794"/>
        </p:xfrm>
        <a:graphic>
          <a:graphicData uri="http://schemas.openxmlformats.org/drawingml/2006/table">
            <a:tbl>
              <a:tblPr firstRow="1" bandRow="1">
                <a:tableStyleId>{93296810-A885-4BE3-A3E7-6D5BEEA58F35}</a:tableStyleId>
              </a:tblPr>
              <a:tblGrid>
                <a:gridCol w="2166043">
                  <a:extLst>
                    <a:ext uri="{9D8B030D-6E8A-4147-A177-3AD203B41FA5}">
                      <a16:colId xmlns:a16="http://schemas.microsoft.com/office/drawing/2014/main" val="20000"/>
                    </a:ext>
                  </a:extLst>
                </a:gridCol>
                <a:gridCol w="2624376">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1597330">
                  <a:extLst>
                    <a:ext uri="{9D8B030D-6E8A-4147-A177-3AD203B41FA5}">
                      <a16:colId xmlns:a16="http://schemas.microsoft.com/office/drawing/2014/main" val="20003"/>
                    </a:ext>
                  </a:extLst>
                </a:gridCol>
                <a:gridCol w="1111357">
                  <a:extLst>
                    <a:ext uri="{9D8B030D-6E8A-4147-A177-3AD203B41FA5}">
                      <a16:colId xmlns:a16="http://schemas.microsoft.com/office/drawing/2014/main" val="20004"/>
                    </a:ext>
                  </a:extLst>
                </a:gridCol>
                <a:gridCol w="1067011">
                  <a:extLst>
                    <a:ext uri="{9D8B030D-6E8A-4147-A177-3AD203B41FA5}">
                      <a16:colId xmlns:a16="http://schemas.microsoft.com/office/drawing/2014/main" val="20005"/>
                    </a:ext>
                  </a:extLst>
                </a:gridCol>
              </a:tblGrid>
              <a:tr h="525672">
                <a:tc gridSpan="6">
                  <a:txBody>
                    <a:bodyPr/>
                    <a:lstStyle/>
                    <a:p>
                      <a:pPr algn="ctr"/>
                      <a:r>
                        <a:rPr lang="en-US" dirty="0"/>
                        <a:t>LEARNING BOARD</a:t>
                      </a:r>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32441">
                <a:tc gridSpan="2">
                  <a:txBody>
                    <a:bodyPr/>
                    <a:lstStyle/>
                    <a:p>
                      <a:pPr algn="ctr"/>
                      <a:r>
                        <a:rPr lang="en-US" b="1" dirty="0"/>
                        <a:t>PROJECT</a:t>
                      </a:r>
                    </a:p>
                  </a:txBody>
                  <a:tcPr/>
                </a:tc>
                <a:tc hMerge="1">
                  <a:txBody>
                    <a:bodyPr/>
                    <a:lstStyle/>
                    <a:p>
                      <a:endParaRPr lang="en-US" dirty="0"/>
                    </a:p>
                  </a:txBody>
                  <a:tcPr/>
                </a:tc>
                <a:tc rowSpan="3">
                  <a:txBody>
                    <a:bodyPr/>
                    <a:lstStyle/>
                    <a:p>
                      <a:endParaRPr lang="en-US" dirty="0"/>
                    </a:p>
                  </a:txBody>
                  <a:tcPr>
                    <a:solidFill>
                      <a:schemeClr val="accent6"/>
                    </a:solidFill>
                  </a:tcPr>
                </a:tc>
                <a:tc gridSpan="3">
                  <a:txBody>
                    <a:bodyPr/>
                    <a:lstStyle/>
                    <a:p>
                      <a:pPr algn="ctr"/>
                      <a:r>
                        <a:rPr lang="en-US" b="1" dirty="0"/>
                        <a:t>JUST</a:t>
                      </a:r>
                      <a:r>
                        <a:rPr lang="en-US" b="1" baseline="0" dirty="0"/>
                        <a:t> DO IT</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581718">
                <a:tc>
                  <a:txBody>
                    <a:bodyPr/>
                    <a:lstStyle/>
                    <a:p>
                      <a:pPr algn="ctr"/>
                      <a:r>
                        <a:rPr lang="en-US" sz="2000" b="1" dirty="0"/>
                        <a:t>Aim / Metric</a:t>
                      </a:r>
                    </a:p>
                  </a:txBody>
                  <a:tcPr/>
                </a:tc>
                <a:tc>
                  <a:txBody>
                    <a:bodyPr/>
                    <a:lstStyle/>
                    <a:p>
                      <a:pPr algn="ctr"/>
                      <a:r>
                        <a:rPr lang="en-US" sz="2000" b="1" dirty="0"/>
                        <a:t>Changes</a:t>
                      </a:r>
                    </a:p>
                  </a:txBody>
                  <a:tcPr/>
                </a:tc>
                <a:tc vMerge="1">
                  <a:txBody>
                    <a:bodyPr/>
                    <a:lstStyle/>
                    <a:p>
                      <a:endParaRPr lang="en-US" dirty="0"/>
                    </a:p>
                  </a:txBody>
                  <a:tcPr>
                    <a:solidFill>
                      <a:schemeClr val="accent6"/>
                    </a:solidFill>
                  </a:tcPr>
                </a:tc>
                <a:tc>
                  <a:txBody>
                    <a:bodyPr/>
                    <a:lstStyle/>
                    <a:p>
                      <a:pPr algn="ctr"/>
                      <a:r>
                        <a:rPr lang="en-US" sz="1600" b="1" dirty="0"/>
                        <a:t>Identified Opportunities</a:t>
                      </a:r>
                    </a:p>
                  </a:txBody>
                  <a:tcPr/>
                </a:tc>
                <a:tc>
                  <a:txBody>
                    <a:bodyPr/>
                    <a:lstStyle/>
                    <a:p>
                      <a:pPr algn="ctr"/>
                      <a:r>
                        <a:rPr lang="en-US" sz="1600" b="1" dirty="0"/>
                        <a:t>Actions</a:t>
                      </a:r>
                    </a:p>
                  </a:txBody>
                  <a:tcPr/>
                </a:tc>
                <a:tc>
                  <a:txBody>
                    <a:bodyPr/>
                    <a:lstStyle/>
                    <a:p>
                      <a:pPr algn="ctr"/>
                      <a:r>
                        <a:rPr lang="en-US" sz="1600" b="1" dirty="0"/>
                        <a:t>Resolved</a:t>
                      </a:r>
                    </a:p>
                  </a:txBody>
                  <a:tcPr/>
                </a:tc>
                <a:extLst>
                  <a:ext uri="{0D108BD9-81ED-4DB2-BD59-A6C34878D82A}">
                    <a16:rowId xmlns:a16="http://schemas.microsoft.com/office/drawing/2014/main" val="10002"/>
                  </a:ext>
                </a:extLst>
              </a:tr>
              <a:tr h="3540204">
                <a:tc>
                  <a:txBody>
                    <a:bodyPr/>
                    <a:lstStyle/>
                    <a:p>
                      <a:pPr algn="ctr"/>
                      <a:endParaRPr lang="en-US" sz="2000" b="1" dirty="0"/>
                    </a:p>
                  </a:txBody>
                  <a:tcPr/>
                </a:tc>
                <a:tc>
                  <a:txBody>
                    <a:bodyPr/>
                    <a:lstStyle/>
                    <a:p>
                      <a:pPr algn="ctr"/>
                      <a:endParaRPr lang="en-US" sz="2000" b="1" dirty="0"/>
                    </a:p>
                  </a:txBody>
                  <a:tcPr/>
                </a:tc>
                <a:tc vMerge="1">
                  <a:txBody>
                    <a:bodyPr/>
                    <a:lstStyle/>
                    <a:p>
                      <a:endParaRPr lang="en-US"/>
                    </a:p>
                  </a:txBody>
                  <a:tcPr/>
                </a:tc>
                <a:tc>
                  <a:txBody>
                    <a:bodyPr/>
                    <a:lstStyle/>
                    <a:p>
                      <a:pPr algn="ctr"/>
                      <a:endParaRPr lang="en-US" sz="1600" b="1" dirty="0"/>
                    </a:p>
                  </a:txBody>
                  <a:tcPr/>
                </a:tc>
                <a:tc>
                  <a:txBody>
                    <a:bodyPr/>
                    <a:lstStyle/>
                    <a:p>
                      <a:pPr algn="ctr"/>
                      <a:endParaRPr lang="en-US" sz="1600" b="1" dirty="0"/>
                    </a:p>
                  </a:txBody>
                  <a:tcPr/>
                </a:tc>
                <a:tc>
                  <a:txBody>
                    <a:bodyPr/>
                    <a:lstStyle/>
                    <a:p>
                      <a:pPr algn="ctr"/>
                      <a:endParaRPr lang="en-US" sz="1600" b="1" dirty="0"/>
                    </a:p>
                  </a:txBody>
                  <a:tcPr/>
                </a:tc>
                <a:extLst>
                  <a:ext uri="{0D108BD9-81ED-4DB2-BD59-A6C34878D82A}">
                    <a16:rowId xmlns:a16="http://schemas.microsoft.com/office/drawing/2014/main" val="2217205248"/>
                  </a:ext>
                </a:extLst>
              </a:tr>
            </a:tbl>
          </a:graphicData>
        </a:graphic>
      </p:graphicFrame>
      <p:sp>
        <p:nvSpPr>
          <p:cNvPr id="5" name="Vertical Scroll 2">
            <a:extLst>
              <a:ext uri="{FF2B5EF4-FFF2-40B4-BE49-F238E27FC236}">
                <a16:creationId xmlns:a16="http://schemas.microsoft.com/office/drawing/2014/main" id="{A0C576BE-28C1-407D-AFE5-C194A00EC206}"/>
              </a:ext>
            </a:extLst>
          </p:cNvPr>
          <p:cNvSpPr/>
          <p:nvPr/>
        </p:nvSpPr>
        <p:spPr>
          <a:xfrm>
            <a:off x="10760441" y="887397"/>
            <a:ext cx="1033272" cy="1143000"/>
          </a:xfrm>
          <a:prstGeom prst="verticalScroll">
            <a:avLst/>
          </a:prstGeom>
          <a:solidFill>
            <a:schemeClr val="accent2"/>
          </a:solidFill>
          <a:ln>
            <a:solidFill>
              <a:schemeClr val="accent2"/>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Slide Number Placeholder 1">
            <a:extLst>
              <a:ext uri="{FF2B5EF4-FFF2-40B4-BE49-F238E27FC236}">
                <a16:creationId xmlns:a16="http://schemas.microsoft.com/office/drawing/2014/main" id="{A3A33A23-E9E7-47BB-853F-4536AB430D96}"/>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fld id="{1EA85E74-CFD1-43C2-9168-DB4B3F980C18}" type="slidenum">
              <a:rPr kumimoji="0" lang="en-US" sz="1401" b="0" i="0" u="none" strike="noStrike" kern="1200" cap="none" spc="0" normalizeH="0" baseline="0" noProof="0" smtClean="0">
                <a:ln>
                  <a:noFill/>
                </a:ln>
                <a:solidFill>
                  <a:srgbClr val="000000"/>
                </a:solidFill>
                <a:effectLst/>
                <a:uLnTx/>
                <a:uFillTx/>
                <a:latin typeface="Trebuchet MS"/>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12</a:t>
            </a:fld>
            <a:endParaRPr kumimoji="0" lang="en-US" sz="1401" b="0" i="0" u="none" strike="noStrike" kern="1200" cap="none" spc="0" normalizeH="0" baseline="0" noProof="0">
              <a:ln>
                <a:noFill/>
              </a:ln>
              <a:solidFill>
                <a:srgbClr val="000000"/>
              </a:solidFill>
              <a:effectLst/>
              <a:uLnTx/>
              <a:uFillTx/>
              <a:latin typeface="Trebuchet MS"/>
              <a:ea typeface="+mn-ea"/>
              <a:cs typeface="+mn-cs"/>
            </a:endParaRPr>
          </a:p>
        </p:txBody>
      </p:sp>
      <p:pic>
        <p:nvPicPr>
          <p:cNvPr id="6" name="Picture 5">
            <a:extLst>
              <a:ext uri="{FF2B5EF4-FFF2-40B4-BE49-F238E27FC236}">
                <a16:creationId xmlns:a16="http://schemas.microsoft.com/office/drawing/2014/main" id="{82110EBF-3A6D-49D2-966F-11B59E81B67F}"/>
              </a:ext>
            </a:extLst>
          </p:cNvPr>
          <p:cNvPicPr>
            <a:picLocks noChangeAspect="1"/>
          </p:cNvPicPr>
          <p:nvPr/>
        </p:nvPicPr>
        <p:blipFill>
          <a:blip r:embed="rId2"/>
          <a:stretch>
            <a:fillRect/>
          </a:stretch>
        </p:blipFill>
        <p:spPr>
          <a:xfrm>
            <a:off x="979615" y="6065203"/>
            <a:ext cx="604974" cy="592256"/>
          </a:xfrm>
          <a:prstGeom prst="rect">
            <a:avLst/>
          </a:prstGeom>
        </p:spPr>
      </p:pic>
      <p:sp>
        <p:nvSpPr>
          <p:cNvPr id="7" name="TextBox 6">
            <a:extLst>
              <a:ext uri="{FF2B5EF4-FFF2-40B4-BE49-F238E27FC236}">
                <a16:creationId xmlns:a16="http://schemas.microsoft.com/office/drawing/2014/main" id="{5934CDBA-F2BA-4B90-BA0F-35EDF8C05744}"/>
              </a:ext>
            </a:extLst>
          </p:cNvPr>
          <p:cNvSpPr txBox="1"/>
          <p:nvPr/>
        </p:nvSpPr>
        <p:spPr>
          <a:xfrm>
            <a:off x="1584589" y="6405394"/>
            <a:ext cx="1261850" cy="276999"/>
          </a:xfrm>
          <a:prstGeom prst="rect">
            <a:avLst/>
          </a:prstGeom>
          <a:noFill/>
        </p:spPr>
        <p:txBody>
          <a:bodyPr wrap="square" rtlCol="0">
            <a:spAutoFit/>
          </a:bodyPr>
          <a:lstStyle/>
          <a:p>
            <a:r>
              <a:rPr lang="en-US" sz="1200" dirty="0"/>
              <a:t>LARC Workbook</a:t>
            </a:r>
          </a:p>
        </p:txBody>
      </p:sp>
    </p:spTree>
    <p:extLst>
      <p:ext uri="{BB962C8B-B14F-4D97-AF65-F5344CB8AC3E}">
        <p14:creationId xmlns:p14="http://schemas.microsoft.com/office/powerpoint/2010/main" val="2542073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A33A23-E9E7-47BB-853F-4536AB430D96}"/>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fld id="{1EA85E74-CFD1-43C2-9168-DB4B3F980C18}" type="slidenum">
              <a:rPr kumimoji="0" lang="en-US" sz="1401" b="0" i="0" u="none" strike="noStrike" kern="1200" cap="none" spc="0" normalizeH="0" baseline="0" noProof="0" smtClean="0">
                <a:ln>
                  <a:noFill/>
                </a:ln>
                <a:solidFill>
                  <a:srgbClr val="000000"/>
                </a:solidFill>
                <a:effectLst/>
                <a:uLnTx/>
                <a:uFillTx/>
                <a:latin typeface="Trebuchet MS"/>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13</a:t>
            </a:fld>
            <a:endParaRPr kumimoji="0" lang="en-US" sz="1401" b="0" i="0" u="none" strike="noStrike" kern="1200" cap="none" spc="0" normalizeH="0" baseline="0" noProof="0">
              <a:ln>
                <a:noFill/>
              </a:ln>
              <a:solidFill>
                <a:srgbClr val="000000"/>
              </a:solidFill>
              <a:effectLst/>
              <a:uLnTx/>
              <a:uFillTx/>
              <a:latin typeface="Trebuchet MS"/>
              <a:ea typeface="+mn-ea"/>
              <a:cs typeface="+mn-cs"/>
            </a:endParaRPr>
          </a:p>
        </p:txBody>
      </p:sp>
      <p:grpSp>
        <p:nvGrpSpPr>
          <p:cNvPr id="4" name="Group 3">
            <a:extLst>
              <a:ext uri="{FF2B5EF4-FFF2-40B4-BE49-F238E27FC236}">
                <a16:creationId xmlns:a16="http://schemas.microsoft.com/office/drawing/2014/main" id="{DF146116-6855-40ED-AAE8-A7CD925087D4}"/>
              </a:ext>
            </a:extLst>
          </p:cNvPr>
          <p:cNvGrpSpPr/>
          <p:nvPr/>
        </p:nvGrpSpPr>
        <p:grpSpPr>
          <a:xfrm>
            <a:off x="1678428" y="817252"/>
            <a:ext cx="8835144" cy="5095685"/>
            <a:chOff x="1782354" y="692292"/>
            <a:chExt cx="9833747" cy="5876575"/>
          </a:xfrm>
        </p:grpSpPr>
        <p:graphicFrame>
          <p:nvGraphicFramePr>
            <p:cNvPr id="3" name="Content Placeholder 5">
              <a:extLst>
                <a:ext uri="{FF2B5EF4-FFF2-40B4-BE49-F238E27FC236}">
                  <a16:creationId xmlns:a16="http://schemas.microsoft.com/office/drawing/2014/main" id="{0750CF7A-8842-4A32-B86C-E190C2FEBD5C}"/>
                </a:ext>
              </a:extLst>
            </p:cNvPr>
            <p:cNvGraphicFramePr>
              <a:graphicFrameLocks/>
            </p:cNvGraphicFramePr>
            <p:nvPr>
              <p:extLst>
                <p:ext uri="{D42A27DB-BD31-4B8C-83A1-F6EECF244321}">
                  <p14:modId xmlns:p14="http://schemas.microsoft.com/office/powerpoint/2010/main" val="1826288628"/>
                </p:ext>
              </p:extLst>
            </p:nvPr>
          </p:nvGraphicFramePr>
          <p:xfrm>
            <a:off x="1782354" y="692292"/>
            <a:ext cx="9833747" cy="5876575"/>
          </p:xfrm>
          <a:graphic>
            <a:graphicData uri="http://schemas.openxmlformats.org/drawingml/2006/table">
              <a:tbl>
                <a:tblPr firstRow="1" bandRow="1">
                  <a:tableStyleId>{93296810-A885-4BE3-A3E7-6D5BEEA58F35}</a:tableStyleId>
                </a:tblPr>
                <a:tblGrid>
                  <a:gridCol w="2181403">
                    <a:extLst>
                      <a:ext uri="{9D8B030D-6E8A-4147-A177-3AD203B41FA5}">
                        <a16:colId xmlns:a16="http://schemas.microsoft.com/office/drawing/2014/main" val="20000"/>
                      </a:ext>
                    </a:extLst>
                  </a:gridCol>
                  <a:gridCol w="2642987">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1608658">
                    <a:extLst>
                      <a:ext uri="{9D8B030D-6E8A-4147-A177-3AD203B41FA5}">
                        <a16:colId xmlns:a16="http://schemas.microsoft.com/office/drawing/2014/main" val="20003"/>
                      </a:ext>
                    </a:extLst>
                  </a:gridCol>
                  <a:gridCol w="1119238">
                    <a:extLst>
                      <a:ext uri="{9D8B030D-6E8A-4147-A177-3AD203B41FA5}">
                        <a16:colId xmlns:a16="http://schemas.microsoft.com/office/drawing/2014/main" val="20004"/>
                      </a:ext>
                    </a:extLst>
                  </a:gridCol>
                  <a:gridCol w="1074578">
                    <a:extLst>
                      <a:ext uri="{9D8B030D-6E8A-4147-A177-3AD203B41FA5}">
                        <a16:colId xmlns:a16="http://schemas.microsoft.com/office/drawing/2014/main" val="20005"/>
                      </a:ext>
                    </a:extLst>
                  </a:gridCol>
                </a:tblGrid>
                <a:tr h="524642">
                  <a:tc gridSpan="6">
                    <a:txBody>
                      <a:bodyPr/>
                      <a:lstStyle/>
                      <a:p>
                        <a:pPr algn="ctr"/>
                        <a:r>
                          <a:rPr lang="en-US" dirty="0"/>
                          <a:t>LEARNING BOARD</a:t>
                        </a:r>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45040">
                  <a:tc gridSpan="2">
                    <a:txBody>
                      <a:bodyPr/>
                      <a:lstStyle/>
                      <a:p>
                        <a:pPr algn="ctr"/>
                        <a:r>
                          <a:rPr lang="en-US" b="1" dirty="0"/>
                          <a:t>PROJECT</a:t>
                        </a:r>
                      </a:p>
                    </a:txBody>
                    <a:tcPr/>
                  </a:tc>
                  <a:tc hMerge="1">
                    <a:txBody>
                      <a:bodyPr/>
                      <a:lstStyle/>
                      <a:p>
                        <a:endParaRPr lang="en-US" dirty="0"/>
                      </a:p>
                    </a:txBody>
                    <a:tcPr/>
                  </a:tc>
                  <a:tc rowSpan="3">
                    <a:txBody>
                      <a:bodyPr/>
                      <a:lstStyle/>
                      <a:p>
                        <a:endParaRPr lang="en-US" dirty="0"/>
                      </a:p>
                    </a:txBody>
                    <a:tcPr>
                      <a:solidFill>
                        <a:schemeClr val="accent6"/>
                      </a:solidFill>
                    </a:tcPr>
                  </a:tc>
                  <a:tc gridSpan="3">
                    <a:txBody>
                      <a:bodyPr/>
                      <a:lstStyle/>
                      <a:p>
                        <a:pPr algn="ctr"/>
                        <a:r>
                          <a:rPr lang="en-US" b="1" dirty="0"/>
                          <a:t>JUST</a:t>
                        </a:r>
                        <a:r>
                          <a:rPr lang="en-US" b="1" baseline="0" dirty="0"/>
                          <a:t> DO IT</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580578">
                  <a:tc>
                    <a:txBody>
                      <a:bodyPr/>
                      <a:lstStyle/>
                      <a:p>
                        <a:pPr algn="ctr"/>
                        <a:r>
                          <a:rPr lang="en-US" sz="2000" b="1" dirty="0"/>
                          <a:t>Aim / Metric</a:t>
                        </a:r>
                      </a:p>
                    </a:txBody>
                    <a:tcPr/>
                  </a:tc>
                  <a:tc>
                    <a:txBody>
                      <a:bodyPr/>
                      <a:lstStyle/>
                      <a:p>
                        <a:pPr algn="ctr"/>
                        <a:r>
                          <a:rPr lang="en-US" sz="2000" b="1" dirty="0"/>
                          <a:t>Changes</a:t>
                        </a:r>
                      </a:p>
                    </a:txBody>
                    <a:tcPr/>
                  </a:tc>
                  <a:tc vMerge="1">
                    <a:txBody>
                      <a:bodyPr/>
                      <a:lstStyle/>
                      <a:p>
                        <a:endParaRPr lang="en-US" dirty="0"/>
                      </a:p>
                    </a:txBody>
                    <a:tcPr>
                      <a:solidFill>
                        <a:schemeClr val="accent6"/>
                      </a:solidFill>
                    </a:tcPr>
                  </a:tc>
                  <a:tc>
                    <a:txBody>
                      <a:bodyPr/>
                      <a:lstStyle/>
                      <a:p>
                        <a:pPr algn="ctr"/>
                        <a:r>
                          <a:rPr lang="en-US" sz="1600" b="1" dirty="0"/>
                          <a:t>Identified Opportunities</a:t>
                        </a:r>
                      </a:p>
                    </a:txBody>
                    <a:tcPr/>
                  </a:tc>
                  <a:tc>
                    <a:txBody>
                      <a:bodyPr/>
                      <a:lstStyle/>
                      <a:p>
                        <a:pPr algn="ctr"/>
                        <a:r>
                          <a:rPr lang="en-US" sz="1600" b="1" dirty="0"/>
                          <a:t>Actions</a:t>
                        </a:r>
                      </a:p>
                    </a:txBody>
                    <a:tcPr/>
                  </a:tc>
                  <a:tc>
                    <a:txBody>
                      <a:bodyPr/>
                      <a:lstStyle/>
                      <a:p>
                        <a:pPr algn="ctr"/>
                        <a:r>
                          <a:rPr lang="en-US" sz="1600" b="1" dirty="0"/>
                          <a:t>Resolved</a:t>
                        </a:r>
                      </a:p>
                    </a:txBody>
                    <a:tcPr/>
                  </a:tc>
                  <a:extLst>
                    <a:ext uri="{0D108BD9-81ED-4DB2-BD59-A6C34878D82A}">
                      <a16:rowId xmlns:a16="http://schemas.microsoft.com/office/drawing/2014/main" val="10002"/>
                    </a:ext>
                  </a:extLst>
                </a:tr>
                <a:tr h="3533265">
                  <a:tc>
                    <a:txBody>
                      <a:bodyPr/>
                      <a:lstStyle/>
                      <a:p>
                        <a:pPr algn="ctr"/>
                        <a:endParaRPr lang="en-US" sz="2000" b="1" dirty="0"/>
                      </a:p>
                    </a:txBody>
                    <a:tcPr/>
                  </a:tc>
                  <a:tc>
                    <a:txBody>
                      <a:bodyPr/>
                      <a:lstStyle/>
                      <a:p>
                        <a:pPr algn="ctr"/>
                        <a:endParaRPr lang="en-US" sz="2000" b="1" dirty="0"/>
                      </a:p>
                    </a:txBody>
                    <a:tcPr/>
                  </a:tc>
                  <a:tc vMerge="1">
                    <a:txBody>
                      <a:bodyPr/>
                      <a:lstStyle/>
                      <a:p>
                        <a:endParaRPr lang="en-US"/>
                      </a:p>
                    </a:txBody>
                    <a:tcPr/>
                  </a:tc>
                  <a:tc>
                    <a:txBody>
                      <a:bodyPr/>
                      <a:lstStyle/>
                      <a:p>
                        <a:pPr algn="ctr"/>
                        <a:endParaRPr lang="en-US" sz="1600" b="1" dirty="0"/>
                      </a:p>
                    </a:txBody>
                    <a:tcPr/>
                  </a:tc>
                  <a:tc>
                    <a:txBody>
                      <a:bodyPr/>
                      <a:lstStyle/>
                      <a:p>
                        <a:pPr algn="ctr"/>
                        <a:endParaRPr lang="en-US" sz="1600" b="1" dirty="0"/>
                      </a:p>
                    </a:txBody>
                    <a:tcPr/>
                  </a:tc>
                  <a:tc>
                    <a:txBody>
                      <a:bodyPr/>
                      <a:lstStyle/>
                      <a:p>
                        <a:pPr algn="ctr"/>
                        <a:endParaRPr lang="en-US" sz="1600" b="1" dirty="0"/>
                      </a:p>
                    </a:txBody>
                    <a:tcPr/>
                  </a:tc>
                  <a:extLst>
                    <a:ext uri="{0D108BD9-81ED-4DB2-BD59-A6C34878D82A}">
                      <a16:rowId xmlns:a16="http://schemas.microsoft.com/office/drawing/2014/main" val="2217205248"/>
                    </a:ext>
                  </a:extLst>
                </a:tr>
              </a:tbl>
            </a:graphicData>
          </a:graphic>
        </p:graphicFrame>
        <p:pic>
          <p:nvPicPr>
            <p:cNvPr id="6" name="Picture 5">
              <a:extLst>
                <a:ext uri="{FF2B5EF4-FFF2-40B4-BE49-F238E27FC236}">
                  <a16:creationId xmlns:a16="http://schemas.microsoft.com/office/drawing/2014/main" id="{A54F46FF-E7C6-440C-B858-AA40A7A60758}"/>
                </a:ext>
              </a:extLst>
            </p:cNvPr>
            <p:cNvPicPr>
              <a:picLocks noChangeAspect="1"/>
            </p:cNvPicPr>
            <p:nvPr/>
          </p:nvPicPr>
          <p:blipFill>
            <a:blip r:embed="rId2"/>
            <a:stretch>
              <a:fillRect/>
            </a:stretch>
          </p:blipFill>
          <p:spPr>
            <a:xfrm>
              <a:off x="1973821" y="2619677"/>
              <a:ext cx="2015358" cy="687934"/>
            </a:xfrm>
            <a:prstGeom prst="rect">
              <a:avLst/>
            </a:prstGeom>
          </p:spPr>
        </p:pic>
        <p:pic>
          <p:nvPicPr>
            <p:cNvPr id="7" name="Picture 6">
              <a:extLst>
                <a:ext uri="{FF2B5EF4-FFF2-40B4-BE49-F238E27FC236}">
                  <a16:creationId xmlns:a16="http://schemas.microsoft.com/office/drawing/2014/main" id="{3DF42EE8-E77F-4F20-BE34-6442A67516DB}"/>
                </a:ext>
              </a:extLst>
            </p:cNvPr>
            <p:cNvPicPr>
              <a:picLocks noChangeAspect="1"/>
            </p:cNvPicPr>
            <p:nvPr/>
          </p:nvPicPr>
          <p:blipFill>
            <a:blip r:embed="rId3"/>
            <a:stretch>
              <a:fillRect/>
            </a:stretch>
          </p:blipFill>
          <p:spPr>
            <a:xfrm>
              <a:off x="1982799" y="4162884"/>
              <a:ext cx="2006380" cy="1267187"/>
            </a:xfrm>
            <a:prstGeom prst="rect">
              <a:avLst/>
            </a:prstGeom>
          </p:spPr>
        </p:pic>
        <p:pic>
          <p:nvPicPr>
            <p:cNvPr id="8" name="Picture 7">
              <a:extLst>
                <a:ext uri="{FF2B5EF4-FFF2-40B4-BE49-F238E27FC236}">
                  <a16:creationId xmlns:a16="http://schemas.microsoft.com/office/drawing/2014/main" id="{10435207-BF56-427A-9328-8B09A4D59AC9}"/>
                </a:ext>
              </a:extLst>
            </p:cNvPr>
            <p:cNvPicPr>
              <a:picLocks noChangeAspect="1"/>
            </p:cNvPicPr>
            <p:nvPr/>
          </p:nvPicPr>
          <p:blipFill>
            <a:blip r:embed="rId4"/>
            <a:stretch>
              <a:fillRect/>
            </a:stretch>
          </p:blipFill>
          <p:spPr>
            <a:xfrm>
              <a:off x="4479739" y="2619677"/>
              <a:ext cx="2215267" cy="1149193"/>
            </a:xfrm>
            <a:prstGeom prst="rect">
              <a:avLst/>
            </a:prstGeom>
          </p:spPr>
        </p:pic>
        <p:pic>
          <p:nvPicPr>
            <p:cNvPr id="9" name="Picture 8">
              <a:extLst>
                <a:ext uri="{FF2B5EF4-FFF2-40B4-BE49-F238E27FC236}">
                  <a16:creationId xmlns:a16="http://schemas.microsoft.com/office/drawing/2014/main" id="{8851B1E2-8AF3-4443-980B-97F857E80AD4}"/>
                </a:ext>
              </a:extLst>
            </p:cNvPr>
            <p:cNvPicPr>
              <a:picLocks noChangeAspect="1"/>
            </p:cNvPicPr>
            <p:nvPr/>
          </p:nvPicPr>
          <p:blipFill>
            <a:blip r:embed="rId4"/>
            <a:stretch>
              <a:fillRect/>
            </a:stretch>
          </p:blipFill>
          <p:spPr>
            <a:xfrm>
              <a:off x="4479739" y="4162884"/>
              <a:ext cx="2225183" cy="1154337"/>
            </a:xfrm>
            <a:prstGeom prst="rect">
              <a:avLst/>
            </a:prstGeom>
          </p:spPr>
        </p:pic>
        <p:sp>
          <p:nvSpPr>
            <p:cNvPr id="10" name="Card 6">
              <a:extLst>
                <a:ext uri="{FF2B5EF4-FFF2-40B4-BE49-F238E27FC236}">
                  <a16:creationId xmlns:a16="http://schemas.microsoft.com/office/drawing/2014/main" id="{13C19EE5-A3DF-4EA8-93B3-82F162DAC177}"/>
                </a:ext>
              </a:extLst>
            </p:cNvPr>
            <p:cNvSpPr/>
            <p:nvPr/>
          </p:nvSpPr>
          <p:spPr>
            <a:xfrm rot="10800000">
              <a:off x="7829747" y="2684256"/>
              <a:ext cx="789709" cy="746303"/>
            </a:xfrm>
            <a:prstGeom prst="flowChartPunchedCard">
              <a:avLst/>
            </a:prstGeom>
            <a:solidFill>
              <a:srgbClr val="FAF25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Card 7">
              <a:extLst>
                <a:ext uri="{FF2B5EF4-FFF2-40B4-BE49-F238E27FC236}">
                  <a16:creationId xmlns:a16="http://schemas.microsoft.com/office/drawing/2014/main" id="{930AE0F8-49A7-4144-B137-DD2D9F37EC73}"/>
                </a:ext>
              </a:extLst>
            </p:cNvPr>
            <p:cNvSpPr/>
            <p:nvPr/>
          </p:nvSpPr>
          <p:spPr>
            <a:xfrm rot="10800000">
              <a:off x="7825574" y="3654417"/>
              <a:ext cx="789709" cy="746303"/>
            </a:xfrm>
            <a:prstGeom prst="flowChartPunchedCard">
              <a:avLst/>
            </a:prstGeom>
            <a:solidFill>
              <a:srgbClr val="FAF25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2" name="Card 8">
              <a:extLst>
                <a:ext uri="{FF2B5EF4-FFF2-40B4-BE49-F238E27FC236}">
                  <a16:creationId xmlns:a16="http://schemas.microsoft.com/office/drawing/2014/main" id="{F892B176-9FB2-4854-9012-84FFF86740EE}"/>
                </a:ext>
              </a:extLst>
            </p:cNvPr>
            <p:cNvSpPr/>
            <p:nvPr/>
          </p:nvSpPr>
          <p:spPr>
            <a:xfrm rot="10800000">
              <a:off x="7809663" y="4624577"/>
              <a:ext cx="789709" cy="746303"/>
            </a:xfrm>
            <a:prstGeom prst="flowChartPunchedCard">
              <a:avLst/>
            </a:prstGeom>
            <a:solidFill>
              <a:srgbClr val="FAF25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grpSp>
      <p:pic>
        <p:nvPicPr>
          <p:cNvPr id="13" name="Picture 12">
            <a:extLst>
              <a:ext uri="{FF2B5EF4-FFF2-40B4-BE49-F238E27FC236}">
                <a16:creationId xmlns:a16="http://schemas.microsoft.com/office/drawing/2014/main" id="{C0F5FFDD-5791-4C22-8E19-097B9B37BE26}"/>
              </a:ext>
            </a:extLst>
          </p:cNvPr>
          <p:cNvPicPr>
            <a:picLocks noChangeAspect="1"/>
          </p:cNvPicPr>
          <p:nvPr/>
        </p:nvPicPr>
        <p:blipFill>
          <a:blip r:embed="rId5"/>
          <a:stretch>
            <a:fillRect/>
          </a:stretch>
        </p:blipFill>
        <p:spPr>
          <a:xfrm>
            <a:off x="979615" y="6065203"/>
            <a:ext cx="604974" cy="592256"/>
          </a:xfrm>
          <a:prstGeom prst="rect">
            <a:avLst/>
          </a:prstGeom>
        </p:spPr>
      </p:pic>
      <p:sp>
        <p:nvSpPr>
          <p:cNvPr id="14" name="TextBox 13">
            <a:extLst>
              <a:ext uri="{FF2B5EF4-FFF2-40B4-BE49-F238E27FC236}">
                <a16:creationId xmlns:a16="http://schemas.microsoft.com/office/drawing/2014/main" id="{460B97ED-8904-41ED-A5A8-3E17AB70D279}"/>
              </a:ext>
            </a:extLst>
          </p:cNvPr>
          <p:cNvSpPr txBox="1"/>
          <p:nvPr/>
        </p:nvSpPr>
        <p:spPr>
          <a:xfrm>
            <a:off x="1584589" y="6405394"/>
            <a:ext cx="1261850" cy="276999"/>
          </a:xfrm>
          <a:prstGeom prst="rect">
            <a:avLst/>
          </a:prstGeom>
          <a:noFill/>
        </p:spPr>
        <p:txBody>
          <a:bodyPr wrap="square" rtlCol="0">
            <a:spAutoFit/>
          </a:bodyPr>
          <a:lstStyle/>
          <a:p>
            <a:r>
              <a:rPr lang="en-US" sz="1200" dirty="0"/>
              <a:t>LARC Workbook</a:t>
            </a:r>
          </a:p>
        </p:txBody>
      </p:sp>
    </p:spTree>
    <p:extLst>
      <p:ext uri="{BB962C8B-B14F-4D97-AF65-F5344CB8AC3E}">
        <p14:creationId xmlns:p14="http://schemas.microsoft.com/office/powerpoint/2010/main" val="3191020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A3297B-FBF6-4F2C-BD9C-4D797EA1FD6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2571" y="823093"/>
            <a:ext cx="7106857" cy="5022123"/>
          </a:xfrm>
          <a:prstGeom prst="rect">
            <a:avLst/>
          </a:prstGeom>
          <a:solidFill>
            <a:srgbClr val="FFFFFF">
              <a:shade val="85000"/>
            </a:srgbClr>
          </a:solidFill>
          <a:ln w="88900" cap="sq">
            <a:solidFill>
              <a:srgbClr val="00329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a:extLst>
              <a:ext uri="{FF2B5EF4-FFF2-40B4-BE49-F238E27FC236}">
                <a16:creationId xmlns:a16="http://schemas.microsoft.com/office/drawing/2014/main" id="{FB231FAE-0F05-4B6B-B1C4-1A0D1F5C268C}"/>
              </a:ext>
            </a:extLst>
          </p:cNvPr>
          <p:cNvSpPr>
            <a:spLocks noGrp="1"/>
          </p:cNvSpPr>
          <p:nvPr>
            <p:ph type="sldNum" sz="quarter" idx="12"/>
          </p:nvPr>
        </p:nvSpPr>
        <p:spPr/>
        <p:txBody>
          <a:bodyPr/>
          <a:lstStyle/>
          <a:p>
            <a:fld id="{1EA85E74-CFD1-43C2-9168-DB4B3F980C18}" type="slidenum">
              <a:rPr lang="en-US" smtClean="0"/>
              <a:t>14</a:t>
            </a:fld>
            <a:endParaRPr lang="en-US"/>
          </a:p>
        </p:txBody>
      </p:sp>
      <p:pic>
        <p:nvPicPr>
          <p:cNvPr id="4" name="Picture 3">
            <a:extLst>
              <a:ext uri="{FF2B5EF4-FFF2-40B4-BE49-F238E27FC236}">
                <a16:creationId xmlns:a16="http://schemas.microsoft.com/office/drawing/2014/main" id="{FB194BC3-3538-46DA-AA7E-5CE7F69B86F1}"/>
              </a:ext>
            </a:extLst>
          </p:cNvPr>
          <p:cNvPicPr>
            <a:picLocks noChangeAspect="1"/>
          </p:cNvPicPr>
          <p:nvPr/>
        </p:nvPicPr>
        <p:blipFill>
          <a:blip r:embed="rId3"/>
          <a:stretch>
            <a:fillRect/>
          </a:stretch>
        </p:blipFill>
        <p:spPr>
          <a:xfrm>
            <a:off x="979615" y="6065203"/>
            <a:ext cx="604974" cy="592256"/>
          </a:xfrm>
          <a:prstGeom prst="rect">
            <a:avLst/>
          </a:prstGeom>
        </p:spPr>
      </p:pic>
      <p:sp>
        <p:nvSpPr>
          <p:cNvPr id="5" name="TextBox 4">
            <a:extLst>
              <a:ext uri="{FF2B5EF4-FFF2-40B4-BE49-F238E27FC236}">
                <a16:creationId xmlns:a16="http://schemas.microsoft.com/office/drawing/2014/main" id="{E8EB7413-ECA3-4D69-B2E1-238ECECD7ADB}"/>
              </a:ext>
            </a:extLst>
          </p:cNvPr>
          <p:cNvSpPr txBox="1"/>
          <p:nvPr/>
        </p:nvSpPr>
        <p:spPr>
          <a:xfrm>
            <a:off x="1584589" y="6405394"/>
            <a:ext cx="1261850" cy="276999"/>
          </a:xfrm>
          <a:prstGeom prst="rect">
            <a:avLst/>
          </a:prstGeom>
          <a:noFill/>
        </p:spPr>
        <p:txBody>
          <a:bodyPr wrap="square" rtlCol="0">
            <a:spAutoFit/>
          </a:bodyPr>
          <a:lstStyle/>
          <a:p>
            <a:r>
              <a:rPr lang="en-US" sz="1200" dirty="0"/>
              <a:t>LARC Workbook</a:t>
            </a:r>
          </a:p>
        </p:txBody>
      </p:sp>
    </p:spTree>
    <p:extLst>
      <p:ext uri="{BB962C8B-B14F-4D97-AF65-F5344CB8AC3E}">
        <p14:creationId xmlns:p14="http://schemas.microsoft.com/office/powerpoint/2010/main" val="2164856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7A61AC-42A0-45C1-9466-05B045FD4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2352" y="844006"/>
            <a:ext cx="6754617" cy="5062626"/>
          </a:xfrm>
          <a:prstGeom prst="rect">
            <a:avLst/>
          </a:prstGeom>
          <a:ln>
            <a:solidFill>
              <a:srgbClr val="003296"/>
            </a:solidFill>
          </a:ln>
        </p:spPr>
      </p:pic>
      <p:sp>
        <p:nvSpPr>
          <p:cNvPr id="2" name="Slide Number Placeholder 1">
            <a:extLst>
              <a:ext uri="{FF2B5EF4-FFF2-40B4-BE49-F238E27FC236}">
                <a16:creationId xmlns:a16="http://schemas.microsoft.com/office/drawing/2014/main" id="{2F329E72-BFEE-4F9D-BEAA-9E2CD60F4FDD}"/>
              </a:ext>
            </a:extLst>
          </p:cNvPr>
          <p:cNvSpPr>
            <a:spLocks noGrp="1"/>
          </p:cNvSpPr>
          <p:nvPr>
            <p:ph type="sldNum" sz="quarter" idx="12"/>
          </p:nvPr>
        </p:nvSpPr>
        <p:spPr/>
        <p:txBody>
          <a:bodyPr/>
          <a:lstStyle/>
          <a:p>
            <a:fld id="{1EA85E74-CFD1-43C2-9168-DB4B3F980C18}" type="slidenum">
              <a:rPr lang="en-US" smtClean="0"/>
              <a:t>15</a:t>
            </a:fld>
            <a:endParaRPr lang="en-US"/>
          </a:p>
        </p:txBody>
      </p:sp>
      <p:pic>
        <p:nvPicPr>
          <p:cNvPr id="4" name="Picture 3">
            <a:extLst>
              <a:ext uri="{FF2B5EF4-FFF2-40B4-BE49-F238E27FC236}">
                <a16:creationId xmlns:a16="http://schemas.microsoft.com/office/drawing/2014/main" id="{015DDE2A-6BE8-4FA1-A892-3B6DEACB37C7}"/>
              </a:ext>
            </a:extLst>
          </p:cNvPr>
          <p:cNvPicPr>
            <a:picLocks noChangeAspect="1"/>
          </p:cNvPicPr>
          <p:nvPr/>
        </p:nvPicPr>
        <p:blipFill>
          <a:blip r:embed="rId4"/>
          <a:stretch>
            <a:fillRect/>
          </a:stretch>
        </p:blipFill>
        <p:spPr>
          <a:xfrm>
            <a:off x="979615" y="6065203"/>
            <a:ext cx="604974" cy="592256"/>
          </a:xfrm>
          <a:prstGeom prst="rect">
            <a:avLst/>
          </a:prstGeom>
        </p:spPr>
      </p:pic>
      <p:sp>
        <p:nvSpPr>
          <p:cNvPr id="5" name="TextBox 4">
            <a:extLst>
              <a:ext uri="{FF2B5EF4-FFF2-40B4-BE49-F238E27FC236}">
                <a16:creationId xmlns:a16="http://schemas.microsoft.com/office/drawing/2014/main" id="{C344FCCA-0BF4-493E-94DE-EA8BAD0B00BD}"/>
              </a:ext>
            </a:extLst>
          </p:cNvPr>
          <p:cNvSpPr txBox="1"/>
          <p:nvPr/>
        </p:nvSpPr>
        <p:spPr>
          <a:xfrm>
            <a:off x="1584589" y="6405394"/>
            <a:ext cx="1261850" cy="276999"/>
          </a:xfrm>
          <a:prstGeom prst="rect">
            <a:avLst/>
          </a:prstGeom>
          <a:noFill/>
        </p:spPr>
        <p:txBody>
          <a:bodyPr wrap="square" rtlCol="0">
            <a:spAutoFit/>
          </a:bodyPr>
          <a:lstStyle/>
          <a:p>
            <a:r>
              <a:rPr lang="en-US" sz="1200" dirty="0"/>
              <a:t>LARC Workbook</a:t>
            </a:r>
          </a:p>
        </p:txBody>
      </p:sp>
    </p:spTree>
    <p:extLst>
      <p:ext uri="{BB962C8B-B14F-4D97-AF65-F5344CB8AC3E}">
        <p14:creationId xmlns:p14="http://schemas.microsoft.com/office/powerpoint/2010/main" val="794130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8EE18D40-16CE-4A21-A5F4-F232CFFC1477}"/>
              </a:ext>
            </a:extLst>
          </p:cNvPr>
          <p:cNvSpPr txBox="1">
            <a:spLocks/>
          </p:cNvSpPr>
          <p:nvPr/>
        </p:nvSpPr>
        <p:spPr>
          <a:xfrm>
            <a:off x="1584589" y="2616483"/>
            <a:ext cx="4352180" cy="3251783"/>
          </a:xfrm>
          <a:prstGeom prst="rect">
            <a:avLst/>
          </a:prstGeom>
        </p:spPr>
        <p:txBody>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205740" marR="0" lvl="0" indent="-205740" algn="l" defTabSz="82296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520" b="1" i="0" u="none" strike="noStrike" kern="1200" cap="none" spc="0" normalizeH="0" baseline="0" noProof="0" dirty="0">
                <a:ln>
                  <a:noFill/>
                </a:ln>
                <a:solidFill>
                  <a:prstClr val="black"/>
                </a:solidFill>
                <a:effectLst/>
                <a:uLnTx/>
                <a:uFillTx/>
                <a:ea typeface="+mn-ea"/>
                <a:cs typeface="+mn-cs"/>
              </a:rPr>
              <a:t>Ensure sustainability</a:t>
            </a:r>
          </a:p>
          <a:p>
            <a:pPr marL="617220" marR="0" lvl="1" indent="-205740" algn="l" defTabSz="822960" rtl="0" eaLnBrk="1" fontAlgn="auto" latinLnBrk="0" hangingPunct="1">
              <a:lnSpc>
                <a:spcPct val="90000"/>
              </a:lnSpc>
              <a:spcBef>
                <a:spcPts val="450"/>
              </a:spcBef>
              <a:spcAft>
                <a:spcPts val="0"/>
              </a:spcAft>
              <a:buClrTx/>
              <a:buSzTx/>
              <a:buFont typeface="Arial" panose="020B0604020202020204" pitchFamily="34" charset="0"/>
              <a:buChar char="•"/>
              <a:tabLst/>
              <a:defRPr/>
            </a:pPr>
            <a:r>
              <a:rPr kumimoji="0" lang="en-US" sz="2160" b="0" i="0" u="none" strike="noStrike" kern="1200" cap="none" spc="0" normalizeH="0" baseline="0" noProof="0" dirty="0">
                <a:ln>
                  <a:noFill/>
                </a:ln>
                <a:solidFill>
                  <a:prstClr val="black"/>
                </a:solidFill>
                <a:effectLst/>
                <a:uLnTx/>
                <a:uFillTx/>
                <a:ea typeface="+mn-ea"/>
                <a:cs typeface="+mn-cs"/>
              </a:rPr>
              <a:t>Hand over to process owner</a:t>
            </a:r>
          </a:p>
          <a:p>
            <a:pPr marL="617220" marR="0" lvl="1" indent="-205740" algn="l" defTabSz="822960" rtl="0" eaLnBrk="1" fontAlgn="auto" latinLnBrk="0" hangingPunct="1">
              <a:lnSpc>
                <a:spcPct val="90000"/>
              </a:lnSpc>
              <a:spcBef>
                <a:spcPts val="450"/>
              </a:spcBef>
              <a:spcAft>
                <a:spcPts val="0"/>
              </a:spcAft>
              <a:buClrTx/>
              <a:buSzTx/>
              <a:buFont typeface="Arial" panose="020B0604020202020204" pitchFamily="34" charset="0"/>
              <a:buChar char="•"/>
              <a:tabLst/>
              <a:defRPr/>
            </a:pPr>
            <a:r>
              <a:rPr kumimoji="0" lang="en-US" sz="2160" b="0" i="0" u="none" strike="noStrike" kern="1200" cap="none" spc="0" normalizeH="0" baseline="0" noProof="0" dirty="0">
                <a:ln>
                  <a:noFill/>
                </a:ln>
                <a:solidFill>
                  <a:prstClr val="black"/>
                </a:solidFill>
                <a:effectLst/>
                <a:uLnTx/>
                <a:uFillTx/>
                <a:ea typeface="+mn-ea"/>
                <a:cs typeface="+mn-cs"/>
              </a:rPr>
              <a:t>Control Plan</a:t>
            </a:r>
          </a:p>
          <a:p>
            <a:pPr marL="205740" marR="0" lvl="0" indent="-205740" algn="l" defTabSz="82296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520" b="1" i="0" u="none" strike="noStrike" kern="1200" cap="none" spc="0" normalizeH="0" baseline="0" noProof="0" dirty="0">
                <a:ln>
                  <a:noFill/>
                </a:ln>
                <a:solidFill>
                  <a:prstClr val="black"/>
                </a:solidFill>
                <a:effectLst/>
                <a:uLnTx/>
                <a:uFillTx/>
                <a:ea typeface="+mn-ea"/>
                <a:cs typeface="+mn-cs"/>
              </a:rPr>
              <a:t>Communicate</a:t>
            </a:r>
          </a:p>
          <a:p>
            <a:pPr marL="617220" marR="0" lvl="1" indent="-205740" algn="l" defTabSz="822960" rtl="0" eaLnBrk="1" fontAlgn="auto" latinLnBrk="0" hangingPunct="1">
              <a:lnSpc>
                <a:spcPct val="90000"/>
              </a:lnSpc>
              <a:spcBef>
                <a:spcPts val="450"/>
              </a:spcBef>
              <a:spcAft>
                <a:spcPts val="0"/>
              </a:spcAft>
              <a:buClrTx/>
              <a:buSzTx/>
              <a:buFont typeface="Arial" panose="020B0604020202020204" pitchFamily="34" charset="0"/>
              <a:buChar char="•"/>
              <a:tabLst/>
              <a:defRPr/>
            </a:pPr>
            <a:r>
              <a:rPr kumimoji="0" lang="en-US" sz="2160" b="0" i="0" u="none" strike="noStrike" kern="1200" cap="none" spc="0" normalizeH="0" baseline="0" noProof="0" dirty="0">
                <a:ln>
                  <a:noFill/>
                </a:ln>
                <a:solidFill>
                  <a:prstClr val="black"/>
                </a:solidFill>
                <a:effectLst/>
                <a:uLnTx/>
                <a:uFillTx/>
                <a:ea typeface="+mn-ea"/>
                <a:cs typeface="+mn-cs"/>
              </a:rPr>
              <a:t>Document the project</a:t>
            </a:r>
          </a:p>
          <a:p>
            <a:pPr marL="617220" marR="0" lvl="1" indent="-205740" algn="l" defTabSz="822960" rtl="0" eaLnBrk="1" fontAlgn="auto" latinLnBrk="0" hangingPunct="1">
              <a:lnSpc>
                <a:spcPct val="90000"/>
              </a:lnSpc>
              <a:spcBef>
                <a:spcPts val="450"/>
              </a:spcBef>
              <a:spcAft>
                <a:spcPts val="0"/>
              </a:spcAft>
              <a:buClrTx/>
              <a:buSzTx/>
              <a:buFont typeface="Arial" panose="020B0604020202020204" pitchFamily="34" charset="0"/>
              <a:buChar char="•"/>
              <a:tabLst/>
              <a:defRPr/>
            </a:pPr>
            <a:r>
              <a:rPr kumimoji="0" lang="en-US" sz="2160" b="0" i="0" u="none" strike="noStrike" kern="1200" cap="none" spc="0" normalizeH="0" baseline="0" noProof="0" dirty="0">
                <a:ln>
                  <a:noFill/>
                </a:ln>
                <a:solidFill>
                  <a:prstClr val="black"/>
                </a:solidFill>
                <a:effectLst/>
                <a:uLnTx/>
                <a:uFillTx/>
                <a:ea typeface="+mn-ea"/>
                <a:cs typeface="+mn-cs"/>
              </a:rPr>
              <a:t>Share results</a:t>
            </a:r>
          </a:p>
          <a:p>
            <a:pPr marL="205740" marR="0" lvl="0" indent="-205740" algn="l" defTabSz="82296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520" b="1" i="0" u="none" strike="noStrike" kern="1200" cap="none" spc="0" normalizeH="0" baseline="0" noProof="0" dirty="0">
                <a:ln>
                  <a:noFill/>
                </a:ln>
                <a:solidFill>
                  <a:prstClr val="black"/>
                </a:solidFill>
                <a:effectLst/>
                <a:uLnTx/>
                <a:uFillTx/>
                <a:ea typeface="+mn-ea"/>
                <a:cs typeface="+mn-cs"/>
              </a:rPr>
              <a:t>Spread Improvement</a:t>
            </a:r>
          </a:p>
          <a:p>
            <a:pPr marL="205740" marR="0" lvl="0" indent="-205740" algn="l" defTabSz="82296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520" b="1" i="0" u="none" strike="noStrike" kern="1200" cap="none" spc="0" normalizeH="0" baseline="0" noProof="0" dirty="0">
                <a:ln>
                  <a:noFill/>
                </a:ln>
                <a:solidFill>
                  <a:prstClr val="black"/>
                </a:solidFill>
                <a:effectLst/>
                <a:uLnTx/>
                <a:uFillTx/>
                <a:ea typeface="+mn-ea"/>
                <a:cs typeface="+mn-cs"/>
              </a:rPr>
              <a:t>Celebrate</a:t>
            </a:r>
          </a:p>
        </p:txBody>
      </p:sp>
      <p:sp>
        <p:nvSpPr>
          <p:cNvPr id="8" name="Content Placeholder 5">
            <a:extLst>
              <a:ext uri="{FF2B5EF4-FFF2-40B4-BE49-F238E27FC236}">
                <a16:creationId xmlns:a16="http://schemas.microsoft.com/office/drawing/2014/main" id="{F2E74979-C050-4C06-BE86-91E19D59B925}"/>
              </a:ext>
            </a:extLst>
          </p:cNvPr>
          <p:cNvSpPr txBox="1">
            <a:spLocks/>
          </p:cNvSpPr>
          <p:nvPr/>
        </p:nvSpPr>
        <p:spPr>
          <a:xfrm>
            <a:off x="6401709" y="2616483"/>
            <a:ext cx="5183188" cy="1752154"/>
          </a:xfrm>
          <a:prstGeom prst="rect">
            <a:avLst/>
          </a:prstGeom>
        </p:spPr>
        <p:txBody>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205740" marR="0" lvl="0" indent="-205740" algn="l" defTabSz="82296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520" b="0" i="0" u="none" strike="noStrike" kern="1200" cap="none" spc="0" normalizeH="0" baseline="0" noProof="0" dirty="0">
                <a:ln>
                  <a:noFill/>
                </a:ln>
                <a:solidFill>
                  <a:prstClr val="black"/>
                </a:solidFill>
                <a:effectLst/>
                <a:uLnTx/>
                <a:uFillTx/>
                <a:ea typeface="+mn-ea"/>
                <a:cs typeface="+mn-cs"/>
              </a:rPr>
              <a:t>Control Plan</a:t>
            </a:r>
          </a:p>
          <a:p>
            <a:pPr marL="205740" marR="0" lvl="0" indent="-205740" algn="l" defTabSz="82296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520" b="0" i="0" u="none" strike="noStrike" kern="1200" cap="none" spc="0" normalizeH="0" baseline="0" noProof="0" dirty="0">
                <a:ln>
                  <a:noFill/>
                </a:ln>
                <a:solidFill>
                  <a:prstClr val="black"/>
                </a:solidFill>
                <a:effectLst/>
                <a:uLnTx/>
                <a:uFillTx/>
                <a:ea typeface="+mn-ea"/>
                <a:cs typeface="+mn-cs"/>
              </a:rPr>
              <a:t>Assessment/Performance Dashboard</a:t>
            </a:r>
          </a:p>
          <a:p>
            <a:pPr marL="205740" marR="0" lvl="0" indent="-205740" algn="l" defTabSz="82296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520" b="0" i="0" u="none" strike="noStrike" kern="1200" cap="none" spc="0" normalizeH="0" baseline="0" noProof="0" dirty="0">
                <a:ln>
                  <a:noFill/>
                </a:ln>
                <a:solidFill>
                  <a:prstClr val="black"/>
                </a:solidFill>
                <a:effectLst/>
                <a:uLnTx/>
                <a:uFillTx/>
                <a:ea typeface="+mn-ea"/>
                <a:cs typeface="+mn-cs"/>
              </a:rPr>
              <a:t>Project closure documentation</a:t>
            </a:r>
          </a:p>
          <a:p>
            <a:pPr marL="205740" marR="0" lvl="0" indent="-205740" algn="l" defTabSz="822960" rtl="0" eaLnBrk="1" fontAlgn="auto" latinLnBrk="0" hangingPunct="1">
              <a:lnSpc>
                <a:spcPct val="90000"/>
              </a:lnSpc>
              <a:spcBef>
                <a:spcPts val="900"/>
              </a:spcBef>
              <a:spcAft>
                <a:spcPts val="0"/>
              </a:spcAft>
              <a:buClrTx/>
              <a:buSzTx/>
              <a:buFont typeface="Arial" panose="020B0604020202020204" pitchFamily="34" charset="0"/>
              <a:buChar char="•"/>
              <a:tabLst/>
              <a:defRPr/>
            </a:pPr>
            <a:endParaRPr kumimoji="0" lang="en-US" sz="252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Donut 17">
            <a:extLst>
              <a:ext uri="{FF2B5EF4-FFF2-40B4-BE49-F238E27FC236}">
                <a16:creationId xmlns:a16="http://schemas.microsoft.com/office/drawing/2014/main" id="{249F1E81-6468-49B5-AD1D-98A99174CA0F}"/>
              </a:ext>
            </a:extLst>
          </p:cNvPr>
          <p:cNvSpPr/>
          <p:nvPr/>
        </p:nvSpPr>
        <p:spPr>
          <a:xfrm>
            <a:off x="869245" y="3645313"/>
            <a:ext cx="5067524" cy="1377198"/>
          </a:xfrm>
          <a:prstGeom prst="donut">
            <a:avLst>
              <a:gd name="adj" fmla="val 611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09ADFCBC-5EE7-4D9F-87F5-B0A81ADB3353}"/>
              </a:ext>
            </a:extLst>
          </p:cNvPr>
          <p:cNvSpPr>
            <a:spLocks noGrp="1"/>
          </p:cNvSpPr>
          <p:nvPr>
            <p:ph type="sldNum" sz="quarter" idx="12"/>
          </p:nvPr>
        </p:nvSpPr>
        <p:spPr/>
        <p:txBody>
          <a:bodyPr/>
          <a:lstStyle/>
          <a:p>
            <a:fld id="{1EA85E74-CFD1-43C2-9168-DB4B3F980C18}" type="slidenum">
              <a:rPr lang="en-US" smtClean="0"/>
              <a:t>16</a:t>
            </a:fld>
            <a:endParaRPr lang="en-US"/>
          </a:p>
        </p:txBody>
      </p:sp>
      <p:grpSp>
        <p:nvGrpSpPr>
          <p:cNvPr id="21" name="Group 2">
            <a:extLst>
              <a:ext uri="{FF2B5EF4-FFF2-40B4-BE49-F238E27FC236}">
                <a16:creationId xmlns:a16="http://schemas.microsoft.com/office/drawing/2014/main" id="{B1F6338C-21FC-415D-B02E-6D003141BDE8}"/>
              </a:ext>
            </a:extLst>
          </p:cNvPr>
          <p:cNvGrpSpPr>
            <a:grpSpLocks/>
          </p:cNvGrpSpPr>
          <p:nvPr/>
        </p:nvGrpSpPr>
        <p:grpSpPr bwMode="auto">
          <a:xfrm>
            <a:off x="1527187" y="822885"/>
            <a:ext cx="8967788" cy="1058862"/>
            <a:chOff x="45" y="778"/>
            <a:chExt cx="5649" cy="667"/>
          </a:xfrm>
          <a:scene3d>
            <a:camera prst="orthographicFront">
              <a:rot lat="0" lon="0" rev="0"/>
            </a:camera>
            <a:lightRig rig="balanced" dir="t">
              <a:rot lat="0" lon="0" rev="8700000"/>
            </a:lightRig>
          </a:scene3d>
        </p:grpSpPr>
        <p:sp>
          <p:nvSpPr>
            <p:cNvPr id="22" name="Freeform 3">
              <a:extLst>
                <a:ext uri="{FF2B5EF4-FFF2-40B4-BE49-F238E27FC236}">
                  <a16:creationId xmlns:a16="http://schemas.microsoft.com/office/drawing/2014/main" id="{620A20CF-5035-4015-B62A-65D34E671455}"/>
                </a:ext>
              </a:extLst>
            </p:cNvPr>
            <p:cNvSpPr>
              <a:spLocks/>
            </p:cNvSpPr>
            <p:nvPr/>
          </p:nvSpPr>
          <p:spPr bwMode="blackWhite">
            <a:xfrm>
              <a:off x="45" y="778"/>
              <a:ext cx="1093" cy="667"/>
            </a:xfrm>
            <a:custGeom>
              <a:avLst/>
              <a:gdLst>
                <a:gd name="T0" fmla="*/ 959 w 1093"/>
                <a:gd name="T1" fmla="*/ 0 h 667"/>
                <a:gd name="T2" fmla="*/ 0 w 1093"/>
                <a:gd name="T3" fmla="*/ 0 h 667"/>
                <a:gd name="T4" fmla="*/ 133 w 1093"/>
                <a:gd name="T5" fmla="*/ 333 h 667"/>
                <a:gd name="T6" fmla="*/ 0 w 1093"/>
                <a:gd name="T7" fmla="*/ 666 h 667"/>
                <a:gd name="T8" fmla="*/ 959 w 1093"/>
                <a:gd name="T9" fmla="*/ 666 h 667"/>
                <a:gd name="T10" fmla="*/ 1092 w 1093"/>
                <a:gd name="T11" fmla="*/ 333 h 667"/>
                <a:gd name="T12" fmla="*/ 959 w 1093"/>
                <a:gd name="T13" fmla="*/ 0 h 667"/>
                <a:gd name="T14" fmla="*/ 0 60000 65536"/>
                <a:gd name="T15" fmla="*/ 0 60000 65536"/>
                <a:gd name="T16" fmla="*/ 0 60000 65536"/>
                <a:gd name="T17" fmla="*/ 0 60000 65536"/>
                <a:gd name="T18" fmla="*/ 0 60000 65536"/>
                <a:gd name="T19" fmla="*/ 0 60000 65536"/>
                <a:gd name="T20" fmla="*/ 0 60000 65536"/>
                <a:gd name="T21" fmla="*/ 0 w 1093"/>
                <a:gd name="T22" fmla="*/ 0 h 667"/>
                <a:gd name="T23" fmla="*/ 1093 w 1093"/>
                <a:gd name="T24" fmla="*/ 667 h 6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3" h="667">
                  <a:moveTo>
                    <a:pt x="959" y="0"/>
                  </a:moveTo>
                  <a:lnTo>
                    <a:pt x="0" y="0"/>
                  </a:lnTo>
                  <a:lnTo>
                    <a:pt x="133" y="333"/>
                  </a:lnTo>
                  <a:lnTo>
                    <a:pt x="0" y="666"/>
                  </a:lnTo>
                  <a:lnTo>
                    <a:pt x="959" y="666"/>
                  </a:lnTo>
                  <a:lnTo>
                    <a:pt x="1092" y="333"/>
                  </a:lnTo>
                  <a:lnTo>
                    <a:pt x="959" y="0"/>
                  </a:lnTo>
                </a:path>
              </a:pathLst>
            </a:custGeom>
            <a:solidFill>
              <a:srgbClr val="4E94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3" name="Rectangle 4">
              <a:extLst>
                <a:ext uri="{FF2B5EF4-FFF2-40B4-BE49-F238E27FC236}">
                  <a16:creationId xmlns:a16="http://schemas.microsoft.com/office/drawing/2014/main" id="{C08B0DA2-FEA1-4C97-8296-8A77C004F654}"/>
                </a:ext>
              </a:extLst>
            </p:cNvPr>
            <p:cNvSpPr>
              <a:spLocks noChangeArrowheads="1"/>
            </p:cNvSpPr>
            <p:nvPr/>
          </p:nvSpPr>
          <p:spPr bwMode="blackWhite">
            <a:xfrm>
              <a:off x="361" y="1013"/>
              <a:ext cx="489" cy="192"/>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wrap="none" lIns="0" tIns="0" rIns="0" bIns="0">
              <a:spAutoFit/>
            </a:bodyPr>
            <a:lstStyle/>
            <a:p>
              <a:pPr eaLnBrk="0" hangingPunct="0"/>
              <a:r>
                <a:rPr lang="en-US" sz="2000" b="1" dirty="0">
                  <a:solidFill>
                    <a:schemeClr val="bg1"/>
                  </a:solidFill>
                </a:rPr>
                <a:t>Define</a:t>
              </a:r>
            </a:p>
          </p:txBody>
        </p:sp>
        <p:sp>
          <p:nvSpPr>
            <p:cNvPr id="24" name="Freeform 5">
              <a:extLst>
                <a:ext uri="{FF2B5EF4-FFF2-40B4-BE49-F238E27FC236}">
                  <a16:creationId xmlns:a16="http://schemas.microsoft.com/office/drawing/2014/main" id="{CF6B821D-385B-4748-ABF8-753899334303}"/>
                </a:ext>
              </a:extLst>
            </p:cNvPr>
            <p:cNvSpPr>
              <a:spLocks/>
            </p:cNvSpPr>
            <p:nvPr/>
          </p:nvSpPr>
          <p:spPr bwMode="blackWhite">
            <a:xfrm>
              <a:off x="1176" y="778"/>
              <a:ext cx="1093" cy="667"/>
            </a:xfrm>
            <a:custGeom>
              <a:avLst/>
              <a:gdLst>
                <a:gd name="T0" fmla="*/ 959 w 1093"/>
                <a:gd name="T1" fmla="*/ 0 h 667"/>
                <a:gd name="T2" fmla="*/ 0 w 1093"/>
                <a:gd name="T3" fmla="*/ 0 h 667"/>
                <a:gd name="T4" fmla="*/ 133 w 1093"/>
                <a:gd name="T5" fmla="*/ 333 h 667"/>
                <a:gd name="T6" fmla="*/ 0 w 1093"/>
                <a:gd name="T7" fmla="*/ 666 h 667"/>
                <a:gd name="T8" fmla="*/ 959 w 1093"/>
                <a:gd name="T9" fmla="*/ 666 h 667"/>
                <a:gd name="T10" fmla="*/ 1092 w 1093"/>
                <a:gd name="T11" fmla="*/ 333 h 667"/>
                <a:gd name="T12" fmla="*/ 959 w 1093"/>
                <a:gd name="T13" fmla="*/ 0 h 667"/>
                <a:gd name="T14" fmla="*/ 0 60000 65536"/>
                <a:gd name="T15" fmla="*/ 0 60000 65536"/>
                <a:gd name="T16" fmla="*/ 0 60000 65536"/>
                <a:gd name="T17" fmla="*/ 0 60000 65536"/>
                <a:gd name="T18" fmla="*/ 0 60000 65536"/>
                <a:gd name="T19" fmla="*/ 0 60000 65536"/>
                <a:gd name="T20" fmla="*/ 0 60000 65536"/>
                <a:gd name="T21" fmla="*/ 0 w 1093"/>
                <a:gd name="T22" fmla="*/ 0 h 667"/>
                <a:gd name="T23" fmla="*/ 1093 w 1093"/>
                <a:gd name="T24" fmla="*/ 667 h 6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3" h="667">
                  <a:moveTo>
                    <a:pt x="959" y="0"/>
                  </a:moveTo>
                  <a:lnTo>
                    <a:pt x="0" y="0"/>
                  </a:lnTo>
                  <a:lnTo>
                    <a:pt x="133" y="333"/>
                  </a:lnTo>
                  <a:lnTo>
                    <a:pt x="0" y="666"/>
                  </a:lnTo>
                  <a:lnTo>
                    <a:pt x="959" y="666"/>
                  </a:lnTo>
                  <a:lnTo>
                    <a:pt x="1092" y="333"/>
                  </a:lnTo>
                  <a:lnTo>
                    <a:pt x="959" y="0"/>
                  </a:lnTo>
                </a:path>
              </a:pathLst>
            </a:custGeom>
            <a:solidFill>
              <a:srgbClr val="4E94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5" name="Rectangle 6">
              <a:extLst>
                <a:ext uri="{FF2B5EF4-FFF2-40B4-BE49-F238E27FC236}">
                  <a16:creationId xmlns:a16="http://schemas.microsoft.com/office/drawing/2014/main" id="{BEF9BB44-0AA8-4CFA-AA71-F9D9071EBDD1}"/>
                </a:ext>
              </a:extLst>
            </p:cNvPr>
            <p:cNvSpPr>
              <a:spLocks noChangeArrowheads="1"/>
            </p:cNvSpPr>
            <p:nvPr/>
          </p:nvSpPr>
          <p:spPr bwMode="blackWhite">
            <a:xfrm>
              <a:off x="1473" y="1032"/>
              <a:ext cx="649" cy="192"/>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wrap="none" lIns="0" tIns="0" rIns="0" bIns="0">
              <a:spAutoFit/>
            </a:bodyPr>
            <a:lstStyle/>
            <a:p>
              <a:pPr eaLnBrk="0" hangingPunct="0"/>
              <a:r>
                <a:rPr lang="en-US" sz="2000" b="1" dirty="0">
                  <a:solidFill>
                    <a:schemeClr val="bg1"/>
                  </a:solidFill>
                </a:rPr>
                <a:t>Measure</a:t>
              </a:r>
            </a:p>
          </p:txBody>
        </p:sp>
        <p:sp>
          <p:nvSpPr>
            <p:cNvPr id="26" name="Freeform 7">
              <a:extLst>
                <a:ext uri="{FF2B5EF4-FFF2-40B4-BE49-F238E27FC236}">
                  <a16:creationId xmlns:a16="http://schemas.microsoft.com/office/drawing/2014/main" id="{F7BC31C5-4C94-43E5-BE0F-6AEC23229303}"/>
                </a:ext>
              </a:extLst>
            </p:cNvPr>
            <p:cNvSpPr>
              <a:spLocks/>
            </p:cNvSpPr>
            <p:nvPr/>
          </p:nvSpPr>
          <p:spPr bwMode="blackWhite">
            <a:xfrm>
              <a:off x="2358" y="778"/>
              <a:ext cx="1093" cy="667"/>
            </a:xfrm>
            <a:custGeom>
              <a:avLst/>
              <a:gdLst>
                <a:gd name="T0" fmla="*/ 959 w 1093"/>
                <a:gd name="T1" fmla="*/ 0 h 667"/>
                <a:gd name="T2" fmla="*/ 0 w 1093"/>
                <a:gd name="T3" fmla="*/ 0 h 667"/>
                <a:gd name="T4" fmla="*/ 133 w 1093"/>
                <a:gd name="T5" fmla="*/ 333 h 667"/>
                <a:gd name="T6" fmla="*/ 0 w 1093"/>
                <a:gd name="T7" fmla="*/ 666 h 667"/>
                <a:gd name="T8" fmla="*/ 959 w 1093"/>
                <a:gd name="T9" fmla="*/ 666 h 667"/>
                <a:gd name="T10" fmla="*/ 1092 w 1093"/>
                <a:gd name="T11" fmla="*/ 333 h 667"/>
                <a:gd name="T12" fmla="*/ 959 w 1093"/>
                <a:gd name="T13" fmla="*/ 0 h 667"/>
                <a:gd name="T14" fmla="*/ 0 60000 65536"/>
                <a:gd name="T15" fmla="*/ 0 60000 65536"/>
                <a:gd name="T16" fmla="*/ 0 60000 65536"/>
                <a:gd name="T17" fmla="*/ 0 60000 65536"/>
                <a:gd name="T18" fmla="*/ 0 60000 65536"/>
                <a:gd name="T19" fmla="*/ 0 60000 65536"/>
                <a:gd name="T20" fmla="*/ 0 60000 65536"/>
                <a:gd name="T21" fmla="*/ 0 w 1093"/>
                <a:gd name="T22" fmla="*/ 0 h 667"/>
                <a:gd name="T23" fmla="*/ 1093 w 1093"/>
                <a:gd name="T24" fmla="*/ 667 h 6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3" h="667">
                  <a:moveTo>
                    <a:pt x="959" y="0"/>
                  </a:moveTo>
                  <a:lnTo>
                    <a:pt x="0" y="0"/>
                  </a:lnTo>
                  <a:lnTo>
                    <a:pt x="133" y="333"/>
                  </a:lnTo>
                  <a:lnTo>
                    <a:pt x="0" y="666"/>
                  </a:lnTo>
                  <a:lnTo>
                    <a:pt x="959" y="666"/>
                  </a:lnTo>
                  <a:lnTo>
                    <a:pt x="1092" y="333"/>
                  </a:lnTo>
                  <a:lnTo>
                    <a:pt x="959" y="0"/>
                  </a:lnTo>
                </a:path>
              </a:pathLst>
            </a:custGeom>
            <a:solidFill>
              <a:srgbClr val="4E94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7" name="Rectangle 8">
              <a:extLst>
                <a:ext uri="{FF2B5EF4-FFF2-40B4-BE49-F238E27FC236}">
                  <a16:creationId xmlns:a16="http://schemas.microsoft.com/office/drawing/2014/main" id="{21A7C28C-A14C-4E5B-A1BB-6DD03A213DE6}"/>
                </a:ext>
              </a:extLst>
            </p:cNvPr>
            <p:cNvSpPr>
              <a:spLocks noChangeArrowheads="1"/>
            </p:cNvSpPr>
            <p:nvPr/>
          </p:nvSpPr>
          <p:spPr bwMode="blackWhite">
            <a:xfrm>
              <a:off x="2655" y="1032"/>
              <a:ext cx="605" cy="192"/>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wrap="none" lIns="0" tIns="0" rIns="0" bIns="0">
              <a:spAutoFit/>
            </a:bodyPr>
            <a:lstStyle/>
            <a:p>
              <a:pPr eaLnBrk="0" hangingPunct="0"/>
              <a:r>
                <a:rPr lang="en-US" sz="2000" b="1" dirty="0">
                  <a:solidFill>
                    <a:schemeClr val="bg1"/>
                  </a:solidFill>
                </a:rPr>
                <a:t>Analyze</a:t>
              </a:r>
            </a:p>
          </p:txBody>
        </p:sp>
        <p:sp>
          <p:nvSpPr>
            <p:cNvPr id="28" name="Freeform 9">
              <a:extLst>
                <a:ext uri="{FF2B5EF4-FFF2-40B4-BE49-F238E27FC236}">
                  <a16:creationId xmlns:a16="http://schemas.microsoft.com/office/drawing/2014/main" id="{F9E316C4-EBB1-4E50-9922-74FA7542251C}"/>
                </a:ext>
              </a:extLst>
            </p:cNvPr>
            <p:cNvSpPr>
              <a:spLocks/>
            </p:cNvSpPr>
            <p:nvPr/>
          </p:nvSpPr>
          <p:spPr bwMode="blackWhite">
            <a:xfrm>
              <a:off x="3506" y="778"/>
              <a:ext cx="1093" cy="667"/>
            </a:xfrm>
            <a:custGeom>
              <a:avLst/>
              <a:gdLst>
                <a:gd name="T0" fmla="*/ 959 w 1093"/>
                <a:gd name="T1" fmla="*/ 0 h 667"/>
                <a:gd name="T2" fmla="*/ 0 w 1093"/>
                <a:gd name="T3" fmla="*/ 0 h 667"/>
                <a:gd name="T4" fmla="*/ 133 w 1093"/>
                <a:gd name="T5" fmla="*/ 333 h 667"/>
                <a:gd name="T6" fmla="*/ 0 w 1093"/>
                <a:gd name="T7" fmla="*/ 666 h 667"/>
                <a:gd name="T8" fmla="*/ 959 w 1093"/>
                <a:gd name="T9" fmla="*/ 666 h 667"/>
                <a:gd name="T10" fmla="*/ 1092 w 1093"/>
                <a:gd name="T11" fmla="*/ 333 h 667"/>
                <a:gd name="T12" fmla="*/ 959 w 1093"/>
                <a:gd name="T13" fmla="*/ 0 h 667"/>
                <a:gd name="T14" fmla="*/ 0 60000 65536"/>
                <a:gd name="T15" fmla="*/ 0 60000 65536"/>
                <a:gd name="T16" fmla="*/ 0 60000 65536"/>
                <a:gd name="T17" fmla="*/ 0 60000 65536"/>
                <a:gd name="T18" fmla="*/ 0 60000 65536"/>
                <a:gd name="T19" fmla="*/ 0 60000 65536"/>
                <a:gd name="T20" fmla="*/ 0 60000 65536"/>
                <a:gd name="T21" fmla="*/ 0 w 1093"/>
                <a:gd name="T22" fmla="*/ 0 h 667"/>
                <a:gd name="T23" fmla="*/ 1093 w 1093"/>
                <a:gd name="T24" fmla="*/ 667 h 6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3" h="667">
                  <a:moveTo>
                    <a:pt x="959" y="0"/>
                  </a:moveTo>
                  <a:lnTo>
                    <a:pt x="0" y="0"/>
                  </a:lnTo>
                  <a:lnTo>
                    <a:pt x="133" y="333"/>
                  </a:lnTo>
                  <a:lnTo>
                    <a:pt x="0" y="666"/>
                  </a:lnTo>
                  <a:lnTo>
                    <a:pt x="959" y="666"/>
                  </a:lnTo>
                  <a:lnTo>
                    <a:pt x="1092" y="333"/>
                  </a:lnTo>
                  <a:lnTo>
                    <a:pt x="959" y="0"/>
                  </a:lnTo>
                </a:path>
              </a:pathLst>
            </a:custGeom>
            <a:solidFill>
              <a:srgbClr val="4E94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9" name="Rectangle 10">
              <a:extLst>
                <a:ext uri="{FF2B5EF4-FFF2-40B4-BE49-F238E27FC236}">
                  <a16:creationId xmlns:a16="http://schemas.microsoft.com/office/drawing/2014/main" id="{9C4BBDE8-87F4-47AB-8974-F93F449181A9}"/>
                </a:ext>
              </a:extLst>
            </p:cNvPr>
            <p:cNvSpPr>
              <a:spLocks noChangeArrowheads="1"/>
            </p:cNvSpPr>
            <p:nvPr/>
          </p:nvSpPr>
          <p:spPr bwMode="blackWhite">
            <a:xfrm>
              <a:off x="3795" y="1032"/>
              <a:ext cx="622" cy="192"/>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wrap="none" lIns="0" tIns="0" rIns="0" bIns="0">
              <a:spAutoFit/>
            </a:bodyPr>
            <a:lstStyle/>
            <a:p>
              <a:pPr eaLnBrk="0" hangingPunct="0"/>
              <a:r>
                <a:rPr lang="en-US" sz="2000" b="1" dirty="0">
                  <a:solidFill>
                    <a:schemeClr val="bg1"/>
                  </a:solidFill>
                </a:rPr>
                <a:t>Improve</a:t>
              </a:r>
            </a:p>
          </p:txBody>
        </p:sp>
        <p:sp>
          <p:nvSpPr>
            <p:cNvPr id="30" name="Freeform 11">
              <a:extLst>
                <a:ext uri="{FF2B5EF4-FFF2-40B4-BE49-F238E27FC236}">
                  <a16:creationId xmlns:a16="http://schemas.microsoft.com/office/drawing/2014/main" id="{E08A387D-15F8-45D8-93DF-23804D2EDECC}"/>
                </a:ext>
              </a:extLst>
            </p:cNvPr>
            <p:cNvSpPr>
              <a:spLocks/>
            </p:cNvSpPr>
            <p:nvPr/>
          </p:nvSpPr>
          <p:spPr bwMode="blackWhite">
            <a:xfrm>
              <a:off x="4601" y="778"/>
              <a:ext cx="1093" cy="667"/>
            </a:xfrm>
            <a:custGeom>
              <a:avLst/>
              <a:gdLst>
                <a:gd name="T0" fmla="*/ 959 w 1093"/>
                <a:gd name="T1" fmla="*/ 0 h 667"/>
                <a:gd name="T2" fmla="*/ 0 w 1093"/>
                <a:gd name="T3" fmla="*/ 0 h 667"/>
                <a:gd name="T4" fmla="*/ 133 w 1093"/>
                <a:gd name="T5" fmla="*/ 333 h 667"/>
                <a:gd name="T6" fmla="*/ 0 w 1093"/>
                <a:gd name="T7" fmla="*/ 666 h 667"/>
                <a:gd name="T8" fmla="*/ 959 w 1093"/>
                <a:gd name="T9" fmla="*/ 666 h 667"/>
                <a:gd name="T10" fmla="*/ 1092 w 1093"/>
                <a:gd name="T11" fmla="*/ 333 h 667"/>
                <a:gd name="T12" fmla="*/ 959 w 1093"/>
                <a:gd name="T13" fmla="*/ 0 h 667"/>
                <a:gd name="T14" fmla="*/ 0 60000 65536"/>
                <a:gd name="T15" fmla="*/ 0 60000 65536"/>
                <a:gd name="T16" fmla="*/ 0 60000 65536"/>
                <a:gd name="T17" fmla="*/ 0 60000 65536"/>
                <a:gd name="T18" fmla="*/ 0 60000 65536"/>
                <a:gd name="T19" fmla="*/ 0 60000 65536"/>
                <a:gd name="T20" fmla="*/ 0 60000 65536"/>
                <a:gd name="T21" fmla="*/ 0 w 1093"/>
                <a:gd name="T22" fmla="*/ 0 h 667"/>
                <a:gd name="T23" fmla="*/ 1093 w 1093"/>
                <a:gd name="T24" fmla="*/ 667 h 6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3" h="667">
                  <a:moveTo>
                    <a:pt x="959" y="0"/>
                  </a:moveTo>
                  <a:lnTo>
                    <a:pt x="0" y="0"/>
                  </a:lnTo>
                  <a:lnTo>
                    <a:pt x="133" y="333"/>
                  </a:lnTo>
                  <a:lnTo>
                    <a:pt x="0" y="666"/>
                  </a:lnTo>
                  <a:lnTo>
                    <a:pt x="959" y="666"/>
                  </a:lnTo>
                  <a:lnTo>
                    <a:pt x="1092" y="333"/>
                  </a:lnTo>
                  <a:lnTo>
                    <a:pt x="959" y="0"/>
                  </a:lnTo>
                </a:path>
              </a:pathLst>
            </a:custGeom>
            <a:solidFill>
              <a:srgbClr val="003296"/>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1" name="Rectangle 12">
              <a:extLst>
                <a:ext uri="{FF2B5EF4-FFF2-40B4-BE49-F238E27FC236}">
                  <a16:creationId xmlns:a16="http://schemas.microsoft.com/office/drawing/2014/main" id="{6D4E9FDA-E0D1-498C-A407-B89391CB24E5}"/>
                </a:ext>
              </a:extLst>
            </p:cNvPr>
            <p:cNvSpPr>
              <a:spLocks noChangeArrowheads="1"/>
            </p:cNvSpPr>
            <p:nvPr/>
          </p:nvSpPr>
          <p:spPr bwMode="blackWhite">
            <a:xfrm>
              <a:off x="4917" y="1032"/>
              <a:ext cx="569" cy="192"/>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wrap="none" lIns="0" tIns="0" rIns="0" bIns="0">
              <a:spAutoFit/>
            </a:bodyPr>
            <a:lstStyle/>
            <a:p>
              <a:pPr eaLnBrk="0" hangingPunct="0"/>
              <a:r>
                <a:rPr lang="en-US" sz="2000" b="1" dirty="0">
                  <a:solidFill>
                    <a:schemeClr val="bg1"/>
                  </a:solidFill>
                </a:rPr>
                <a:t>Control</a:t>
              </a:r>
            </a:p>
          </p:txBody>
        </p:sp>
      </p:grpSp>
      <p:sp>
        <p:nvSpPr>
          <p:cNvPr id="36" name="TextBox 35">
            <a:extLst>
              <a:ext uri="{FF2B5EF4-FFF2-40B4-BE49-F238E27FC236}">
                <a16:creationId xmlns:a16="http://schemas.microsoft.com/office/drawing/2014/main" id="{A96C9403-4677-481A-8938-28E9A5B43B36}"/>
              </a:ext>
            </a:extLst>
          </p:cNvPr>
          <p:cNvSpPr txBox="1"/>
          <p:nvPr/>
        </p:nvSpPr>
        <p:spPr>
          <a:xfrm>
            <a:off x="1811646" y="1894440"/>
            <a:ext cx="6025558" cy="584775"/>
          </a:xfrm>
          <a:prstGeom prst="rect">
            <a:avLst/>
          </a:prstGeom>
          <a:noFill/>
        </p:spPr>
        <p:txBody>
          <a:bodyPr wrap="square">
            <a:spAutoFit/>
          </a:bodyPr>
          <a:lstStyle/>
          <a:p>
            <a:r>
              <a:rPr kumimoji="0" lang="en-US" sz="3200" b="1" i="0" u="none" strike="noStrike" kern="1200" cap="none" spc="0" normalizeH="0" baseline="0" noProof="0" dirty="0">
                <a:ln>
                  <a:noFill/>
                </a:ln>
                <a:solidFill>
                  <a:srgbClr val="003296"/>
                </a:solidFill>
                <a:effectLst>
                  <a:outerShdw blurRad="38100" dist="38100" dir="2700000" algn="tl">
                    <a:srgbClr val="000000">
                      <a:alpha val="43137"/>
                    </a:srgbClr>
                  </a:outerShdw>
                </a:effectLst>
                <a:uLnTx/>
                <a:uFillTx/>
                <a:latin typeface="Trebuchet MS"/>
                <a:ea typeface="+mj-ea"/>
                <a:cs typeface="+mj-cs"/>
              </a:rPr>
              <a:t>Objectives                       Tools</a:t>
            </a:r>
            <a:endParaRPr lang="en-US" dirty="0"/>
          </a:p>
        </p:txBody>
      </p:sp>
      <p:pic>
        <p:nvPicPr>
          <p:cNvPr id="19" name="Picture 18">
            <a:extLst>
              <a:ext uri="{FF2B5EF4-FFF2-40B4-BE49-F238E27FC236}">
                <a16:creationId xmlns:a16="http://schemas.microsoft.com/office/drawing/2014/main" id="{1FFF409B-9E7B-4BC5-956B-1A33ABA1B2F0}"/>
              </a:ext>
            </a:extLst>
          </p:cNvPr>
          <p:cNvPicPr>
            <a:picLocks noChangeAspect="1"/>
          </p:cNvPicPr>
          <p:nvPr/>
        </p:nvPicPr>
        <p:blipFill>
          <a:blip r:embed="rId3"/>
          <a:stretch>
            <a:fillRect/>
          </a:stretch>
        </p:blipFill>
        <p:spPr>
          <a:xfrm>
            <a:off x="979615" y="6065203"/>
            <a:ext cx="604974" cy="592256"/>
          </a:xfrm>
          <a:prstGeom prst="rect">
            <a:avLst/>
          </a:prstGeom>
        </p:spPr>
      </p:pic>
      <p:sp>
        <p:nvSpPr>
          <p:cNvPr id="32" name="TextBox 31">
            <a:extLst>
              <a:ext uri="{FF2B5EF4-FFF2-40B4-BE49-F238E27FC236}">
                <a16:creationId xmlns:a16="http://schemas.microsoft.com/office/drawing/2014/main" id="{0A59DBD8-CA96-46B3-BB00-023F6A79B7C6}"/>
              </a:ext>
            </a:extLst>
          </p:cNvPr>
          <p:cNvSpPr txBox="1"/>
          <p:nvPr/>
        </p:nvSpPr>
        <p:spPr>
          <a:xfrm>
            <a:off x="1584589" y="6405394"/>
            <a:ext cx="1261850" cy="276999"/>
          </a:xfrm>
          <a:prstGeom prst="rect">
            <a:avLst/>
          </a:prstGeom>
          <a:noFill/>
        </p:spPr>
        <p:txBody>
          <a:bodyPr wrap="square" rtlCol="0">
            <a:spAutoFit/>
          </a:bodyPr>
          <a:lstStyle/>
          <a:p>
            <a:r>
              <a:rPr lang="en-US" sz="1200" dirty="0"/>
              <a:t>LARC Workbook</a:t>
            </a:r>
          </a:p>
        </p:txBody>
      </p:sp>
    </p:spTree>
    <p:extLst>
      <p:ext uri="{BB962C8B-B14F-4D97-AF65-F5344CB8AC3E}">
        <p14:creationId xmlns:p14="http://schemas.microsoft.com/office/powerpoint/2010/main" val="45484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770493-B50B-404B-B8B7-25C8A5C1D36E}"/>
              </a:ext>
            </a:extLst>
          </p:cNvPr>
          <p:cNvSpPr>
            <a:spLocks noGrp="1"/>
          </p:cNvSpPr>
          <p:nvPr>
            <p:ph type="ctrTitle"/>
          </p:nvPr>
        </p:nvSpPr>
        <p:spPr>
          <a:xfrm>
            <a:off x="877675" y="761038"/>
            <a:ext cx="5375560" cy="563524"/>
          </a:xfrm>
        </p:spPr>
        <p:txBody>
          <a:bodyPr>
            <a:normAutofit/>
          </a:bodyPr>
          <a:lstStyle/>
          <a:p>
            <a:r>
              <a:rPr lang="en-US" dirty="0"/>
              <a:t>Project Closure Documents</a:t>
            </a:r>
          </a:p>
        </p:txBody>
      </p:sp>
      <p:sp>
        <p:nvSpPr>
          <p:cNvPr id="2" name="Slide Number Placeholder 1">
            <a:extLst>
              <a:ext uri="{FF2B5EF4-FFF2-40B4-BE49-F238E27FC236}">
                <a16:creationId xmlns:a16="http://schemas.microsoft.com/office/drawing/2014/main" id="{F81C1F35-26CF-4D85-AF1B-C5E341256409}"/>
              </a:ext>
            </a:extLst>
          </p:cNvPr>
          <p:cNvSpPr>
            <a:spLocks noGrp="1"/>
          </p:cNvSpPr>
          <p:nvPr>
            <p:ph type="sldNum" sz="quarter" idx="12"/>
          </p:nvPr>
        </p:nvSpPr>
        <p:spPr/>
        <p:txBody>
          <a:bodyPr/>
          <a:lstStyle/>
          <a:p>
            <a:fld id="{1EA85E74-CFD1-43C2-9168-DB4B3F980C18}" type="slidenum">
              <a:rPr lang="en-US" smtClean="0"/>
              <a:t>17</a:t>
            </a:fld>
            <a:endParaRPr lang="en-US"/>
          </a:p>
        </p:txBody>
      </p:sp>
      <p:pic>
        <p:nvPicPr>
          <p:cNvPr id="4" name="Picture 3">
            <a:extLst>
              <a:ext uri="{FF2B5EF4-FFF2-40B4-BE49-F238E27FC236}">
                <a16:creationId xmlns:a16="http://schemas.microsoft.com/office/drawing/2014/main" id="{3ADA1EC4-1670-4ECB-AB14-EF3ED9D54A2B}"/>
              </a:ext>
            </a:extLst>
          </p:cNvPr>
          <p:cNvPicPr>
            <a:picLocks noChangeAspect="1"/>
          </p:cNvPicPr>
          <p:nvPr/>
        </p:nvPicPr>
        <p:blipFill>
          <a:blip r:embed="rId3"/>
          <a:stretch>
            <a:fillRect/>
          </a:stretch>
        </p:blipFill>
        <p:spPr>
          <a:xfrm>
            <a:off x="1774755" y="1477930"/>
            <a:ext cx="3581400" cy="3800475"/>
          </a:xfrm>
          <a:prstGeom prst="rect">
            <a:avLst/>
          </a:prstGeom>
          <a:ln w="19050">
            <a:solidFill>
              <a:schemeClr val="tx1"/>
            </a:solidFill>
          </a:ln>
        </p:spPr>
      </p:pic>
      <p:pic>
        <p:nvPicPr>
          <p:cNvPr id="11" name="Picture 10">
            <a:extLst>
              <a:ext uri="{FF2B5EF4-FFF2-40B4-BE49-F238E27FC236}">
                <a16:creationId xmlns:a16="http://schemas.microsoft.com/office/drawing/2014/main" id="{2104A6B9-1E5F-4C49-82BC-3D5FC4DC3B83}"/>
              </a:ext>
            </a:extLst>
          </p:cNvPr>
          <p:cNvPicPr>
            <a:picLocks noChangeAspect="1"/>
          </p:cNvPicPr>
          <p:nvPr/>
        </p:nvPicPr>
        <p:blipFill>
          <a:blip r:embed="rId4"/>
          <a:stretch>
            <a:fillRect/>
          </a:stretch>
        </p:blipFill>
        <p:spPr>
          <a:xfrm>
            <a:off x="7190567" y="858891"/>
            <a:ext cx="4194777" cy="4996837"/>
          </a:xfrm>
          <a:prstGeom prst="rect">
            <a:avLst/>
          </a:prstGeom>
          <a:ln w="19050">
            <a:solidFill>
              <a:schemeClr val="tx1"/>
            </a:solidFill>
          </a:ln>
        </p:spPr>
      </p:pic>
    </p:spTree>
    <p:extLst>
      <p:ext uri="{BB962C8B-B14F-4D97-AF65-F5344CB8AC3E}">
        <p14:creationId xmlns:p14="http://schemas.microsoft.com/office/powerpoint/2010/main" val="974034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D9BB0F-9DAF-4C10-AC7B-7EFF1874A074}"/>
              </a:ext>
            </a:extLst>
          </p:cNvPr>
          <p:cNvSpPr>
            <a:spLocks noGrp="1"/>
          </p:cNvSpPr>
          <p:nvPr>
            <p:ph type="ctrTitle"/>
          </p:nvPr>
        </p:nvSpPr>
        <p:spPr>
          <a:xfrm>
            <a:off x="914402" y="2547819"/>
            <a:ext cx="8595358" cy="2371421"/>
          </a:xfrm>
        </p:spPr>
        <p:txBody>
          <a:bodyPr>
            <a:normAutofit fontScale="90000"/>
          </a:bodyPr>
          <a:lstStyle/>
          <a:p>
            <a:r>
              <a:rPr lang="en-US" sz="4800" dirty="0"/>
              <a:t>Sharing Your Story</a:t>
            </a:r>
            <a:br>
              <a:rPr lang="en-US" sz="4800" dirty="0"/>
            </a:br>
            <a:r>
              <a:rPr lang="en-US" sz="3600" dirty="0">
                <a:solidFill>
                  <a:srgbClr val="FFC000"/>
                </a:solidFill>
              </a:rPr>
              <a:t>Convince the Stakeholders</a:t>
            </a:r>
            <a:br>
              <a:rPr lang="en-US" sz="3600" dirty="0">
                <a:solidFill>
                  <a:srgbClr val="FFC000"/>
                </a:solidFill>
              </a:rPr>
            </a:br>
            <a:r>
              <a:rPr lang="en-US" sz="3600" dirty="0">
                <a:solidFill>
                  <a:srgbClr val="FFC000"/>
                </a:solidFill>
              </a:rPr>
              <a:t>Present Your Project</a:t>
            </a:r>
            <a:br>
              <a:rPr lang="en-US" sz="3600" dirty="0">
                <a:solidFill>
                  <a:srgbClr val="FFC000"/>
                </a:solidFill>
              </a:rPr>
            </a:br>
            <a:r>
              <a:rPr lang="en-US" sz="3600" dirty="0">
                <a:solidFill>
                  <a:srgbClr val="FFC000"/>
                </a:solidFill>
              </a:rPr>
              <a:t>Publication</a:t>
            </a:r>
            <a:br>
              <a:rPr lang="en-US" sz="3600" dirty="0">
                <a:solidFill>
                  <a:srgbClr val="FFC000"/>
                </a:solidFill>
              </a:rPr>
            </a:br>
            <a:br>
              <a:rPr lang="en-US" sz="4800" dirty="0"/>
            </a:br>
            <a:endParaRPr lang="en-US" dirty="0"/>
          </a:p>
        </p:txBody>
      </p:sp>
      <p:sp>
        <p:nvSpPr>
          <p:cNvPr id="6" name="Slide Number Placeholder 5">
            <a:extLst>
              <a:ext uri="{FF2B5EF4-FFF2-40B4-BE49-F238E27FC236}">
                <a16:creationId xmlns:a16="http://schemas.microsoft.com/office/drawing/2014/main" id="{10CDE8EE-6FCB-4AAD-85A4-542849EAAE7A}"/>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fld id="{1EA85E74-CFD1-43C2-9168-DB4B3F980C18}" type="slidenum">
              <a:rPr kumimoji="0" lang="en-US" sz="1401" b="0" i="0" u="none" strike="noStrike" kern="1200" cap="none" spc="0" normalizeH="0" baseline="0" noProof="0" smtClean="0">
                <a:ln>
                  <a:noFill/>
                </a:ln>
                <a:solidFill>
                  <a:prstClr val="white"/>
                </a:solidFill>
                <a:effectLst/>
                <a:uLnTx/>
                <a:uFillTx/>
                <a:latin typeface="Trebuchet MS"/>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18</a:t>
            </a:fld>
            <a:endParaRPr kumimoji="0" lang="en-US" sz="1401" b="0" i="0" u="none" strike="noStrike" kern="1200" cap="none" spc="0" normalizeH="0" baseline="0" noProof="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3602629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D9BB0F-9DAF-4C10-AC7B-7EFF1874A074}"/>
              </a:ext>
            </a:extLst>
          </p:cNvPr>
          <p:cNvSpPr>
            <a:spLocks noGrp="1"/>
          </p:cNvSpPr>
          <p:nvPr>
            <p:ph type="ctrTitle"/>
          </p:nvPr>
        </p:nvSpPr>
        <p:spPr>
          <a:xfrm>
            <a:off x="914402" y="2547820"/>
            <a:ext cx="8595358" cy="1155500"/>
          </a:xfrm>
        </p:spPr>
        <p:txBody>
          <a:bodyPr>
            <a:normAutofit fontScale="90000"/>
          </a:bodyPr>
          <a:lstStyle/>
          <a:p>
            <a:r>
              <a:rPr lang="en-US" sz="4800" dirty="0"/>
              <a:t>Convince the Stakeholder</a:t>
            </a:r>
            <a:br>
              <a:rPr lang="en-US" sz="4800" dirty="0"/>
            </a:br>
            <a:r>
              <a:rPr lang="en-US" sz="3600" dirty="0">
                <a:solidFill>
                  <a:srgbClr val="FFC000"/>
                </a:solidFill>
              </a:rPr>
              <a:t>Making your story meaningful and impactful</a:t>
            </a:r>
            <a:br>
              <a:rPr lang="en-US" sz="3600" dirty="0">
                <a:solidFill>
                  <a:srgbClr val="FFC000"/>
                </a:solidFill>
              </a:rPr>
            </a:br>
            <a:br>
              <a:rPr lang="en-US" sz="4800" dirty="0"/>
            </a:br>
            <a:endParaRPr lang="en-US" dirty="0"/>
          </a:p>
        </p:txBody>
      </p:sp>
      <p:sp>
        <p:nvSpPr>
          <p:cNvPr id="6" name="Slide Number Placeholder 5">
            <a:extLst>
              <a:ext uri="{FF2B5EF4-FFF2-40B4-BE49-F238E27FC236}">
                <a16:creationId xmlns:a16="http://schemas.microsoft.com/office/drawing/2014/main" id="{10CDE8EE-6FCB-4AAD-85A4-542849EAAE7A}"/>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fld id="{1EA85E74-CFD1-43C2-9168-DB4B3F980C18}" type="slidenum">
              <a:rPr kumimoji="0" lang="en-US" sz="1401" b="0" i="0" u="none" strike="noStrike" kern="1200" cap="none" spc="0" normalizeH="0" baseline="0" noProof="0" smtClean="0">
                <a:ln>
                  <a:noFill/>
                </a:ln>
                <a:solidFill>
                  <a:prstClr val="white"/>
                </a:solidFill>
                <a:effectLst/>
                <a:uLnTx/>
                <a:uFillTx/>
                <a:latin typeface="Trebuchet MS"/>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19</a:t>
            </a:fld>
            <a:endParaRPr kumimoji="0" lang="en-US" sz="1401" b="0" i="0" u="none" strike="noStrike" kern="1200" cap="none" spc="0" normalizeH="0" baseline="0" noProof="0">
              <a:ln>
                <a:noFill/>
              </a:ln>
              <a:solidFill>
                <a:prstClr val="white"/>
              </a:solidFill>
              <a:effectLst/>
              <a:uLnTx/>
              <a:uFillTx/>
              <a:latin typeface="Trebuchet MS"/>
              <a:ea typeface="+mn-ea"/>
              <a:cs typeface="+mn-cs"/>
            </a:endParaRPr>
          </a:p>
        </p:txBody>
      </p:sp>
      <p:sp>
        <p:nvSpPr>
          <p:cNvPr id="4" name="TextBox 3">
            <a:extLst>
              <a:ext uri="{FF2B5EF4-FFF2-40B4-BE49-F238E27FC236}">
                <a16:creationId xmlns:a16="http://schemas.microsoft.com/office/drawing/2014/main" id="{AFCF214E-432D-4F0B-8E4C-D394CECE5E61}"/>
              </a:ext>
            </a:extLst>
          </p:cNvPr>
          <p:cNvSpPr txBox="1"/>
          <p:nvPr/>
        </p:nvSpPr>
        <p:spPr>
          <a:xfrm>
            <a:off x="914402" y="4440227"/>
            <a:ext cx="3139705" cy="369332"/>
          </a:xfrm>
          <a:prstGeom prst="rect">
            <a:avLst/>
          </a:prstGeom>
          <a:noFill/>
          <a:ln w="76200">
            <a:solidFill>
              <a:schemeClr val="accent2"/>
            </a:solidFill>
          </a:ln>
        </p:spPr>
        <p:txBody>
          <a:bodyPr wrap="square" rtlCol="0">
            <a:spAutoFit/>
          </a:bodyPr>
          <a:lstStyle/>
          <a:p>
            <a:r>
              <a:rPr lang="en-US" dirty="0">
                <a:solidFill>
                  <a:schemeClr val="bg1"/>
                </a:solidFill>
              </a:rPr>
              <a:t>LARC Workbook, p. 83-84</a:t>
            </a:r>
          </a:p>
        </p:txBody>
      </p:sp>
      <p:pic>
        <p:nvPicPr>
          <p:cNvPr id="7" name="Picture 6">
            <a:extLst>
              <a:ext uri="{FF2B5EF4-FFF2-40B4-BE49-F238E27FC236}">
                <a16:creationId xmlns:a16="http://schemas.microsoft.com/office/drawing/2014/main" id="{5D11890B-5EA7-4292-9822-C8E6A33718DA}"/>
              </a:ext>
            </a:extLst>
          </p:cNvPr>
          <p:cNvPicPr>
            <a:picLocks noChangeAspect="1"/>
          </p:cNvPicPr>
          <p:nvPr/>
        </p:nvPicPr>
        <p:blipFill>
          <a:blip r:embed="rId3"/>
          <a:stretch>
            <a:fillRect/>
          </a:stretch>
        </p:blipFill>
        <p:spPr>
          <a:xfrm>
            <a:off x="979615" y="6065203"/>
            <a:ext cx="604974" cy="592256"/>
          </a:xfrm>
          <a:prstGeom prst="rect">
            <a:avLst/>
          </a:prstGeom>
        </p:spPr>
      </p:pic>
      <p:sp>
        <p:nvSpPr>
          <p:cNvPr id="8" name="TextBox 7">
            <a:extLst>
              <a:ext uri="{FF2B5EF4-FFF2-40B4-BE49-F238E27FC236}">
                <a16:creationId xmlns:a16="http://schemas.microsoft.com/office/drawing/2014/main" id="{1533D0BF-9B2D-4A54-B475-E93CA9C532B7}"/>
              </a:ext>
            </a:extLst>
          </p:cNvPr>
          <p:cNvSpPr txBox="1"/>
          <p:nvPr/>
        </p:nvSpPr>
        <p:spPr>
          <a:xfrm>
            <a:off x="1584589" y="6405394"/>
            <a:ext cx="1261850" cy="276999"/>
          </a:xfrm>
          <a:prstGeom prst="rect">
            <a:avLst/>
          </a:prstGeom>
          <a:noFill/>
        </p:spPr>
        <p:txBody>
          <a:bodyPr wrap="square" rtlCol="0">
            <a:spAutoFit/>
          </a:bodyPr>
          <a:lstStyle/>
          <a:p>
            <a:r>
              <a:rPr lang="en-US" sz="1200" dirty="0"/>
              <a:t>LARC Workbook</a:t>
            </a:r>
          </a:p>
        </p:txBody>
      </p:sp>
      <p:sp>
        <p:nvSpPr>
          <p:cNvPr id="9" name="TextBox 8">
            <a:extLst>
              <a:ext uri="{FF2B5EF4-FFF2-40B4-BE49-F238E27FC236}">
                <a16:creationId xmlns:a16="http://schemas.microsoft.com/office/drawing/2014/main" id="{28198D1B-3E02-4A97-BE2A-73A76B1C52E0}"/>
              </a:ext>
            </a:extLst>
          </p:cNvPr>
          <p:cNvSpPr txBox="1"/>
          <p:nvPr/>
        </p:nvSpPr>
        <p:spPr>
          <a:xfrm>
            <a:off x="816591" y="4855751"/>
            <a:ext cx="5124450" cy="276999"/>
          </a:xfrm>
          <a:prstGeom prst="rect">
            <a:avLst/>
          </a:prstGeom>
          <a:noFill/>
        </p:spPr>
        <p:txBody>
          <a:bodyPr wrap="square">
            <a:spAutoFit/>
          </a:bodyPr>
          <a:lstStyle/>
          <a:p>
            <a:r>
              <a:rPr lang="en-US" sz="1200" dirty="0">
                <a:solidFill>
                  <a:schemeClr val="bg1"/>
                </a:solidFill>
                <a:hlinkClick r:id="rId4">
                  <a:extLst>
                    <a:ext uri="{A12FA001-AC4F-418D-AE19-62706E023703}">
                      <ahyp:hlinkClr xmlns:ahyp="http://schemas.microsoft.com/office/drawing/2018/hyperlinkcolor" val="tx"/>
                    </a:ext>
                  </a:extLst>
                </a:hlinkClick>
              </a:rPr>
              <a:t>https://www.larccqi.org/uploads/resources/LARC-3.0-WORKBOOK.pdf</a:t>
            </a:r>
            <a:endParaRPr lang="en-US" sz="1200" dirty="0">
              <a:solidFill>
                <a:schemeClr val="bg1"/>
              </a:solidFill>
            </a:endParaRPr>
          </a:p>
        </p:txBody>
      </p:sp>
    </p:spTree>
    <p:extLst>
      <p:ext uri="{BB962C8B-B14F-4D97-AF65-F5344CB8AC3E}">
        <p14:creationId xmlns:p14="http://schemas.microsoft.com/office/powerpoint/2010/main" val="3191100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84BA5FE5-D709-4038-A3AE-97E650F861B3}"/>
              </a:ext>
            </a:extLst>
          </p:cNvPr>
          <p:cNvSpPr>
            <a:spLocks noGrp="1"/>
          </p:cNvSpPr>
          <p:nvPr>
            <p:ph type="sldNum" sz="quarter" idx="12"/>
          </p:nvPr>
        </p:nvSpPr>
        <p:spPr/>
        <p:txBody>
          <a:bodyPr/>
          <a:lstStyle/>
          <a:p>
            <a:fld id="{FB2A763F-E5B9-436E-BBED-1AE01C6D1512}" type="slidenum">
              <a:rPr lang="en-US" smtClean="0"/>
              <a:t>2</a:t>
            </a:fld>
            <a:endParaRPr lang="en-US"/>
          </a:p>
        </p:txBody>
      </p:sp>
      <p:pic>
        <p:nvPicPr>
          <p:cNvPr id="8" name="Picture 7">
            <a:extLst>
              <a:ext uri="{FF2B5EF4-FFF2-40B4-BE49-F238E27FC236}">
                <a16:creationId xmlns:a16="http://schemas.microsoft.com/office/drawing/2014/main" id="{560EDFE4-F6AD-4241-BEE0-3A6D9BB9D34F}"/>
              </a:ext>
            </a:extLst>
          </p:cNvPr>
          <p:cNvPicPr>
            <a:picLocks noChangeAspect="1"/>
          </p:cNvPicPr>
          <p:nvPr/>
        </p:nvPicPr>
        <p:blipFill>
          <a:blip r:embed="rId3"/>
          <a:stretch>
            <a:fillRect/>
          </a:stretch>
        </p:blipFill>
        <p:spPr>
          <a:xfrm>
            <a:off x="841067" y="6065203"/>
            <a:ext cx="604974" cy="592256"/>
          </a:xfrm>
          <a:prstGeom prst="rect">
            <a:avLst/>
          </a:prstGeom>
        </p:spPr>
      </p:pic>
      <p:sp>
        <p:nvSpPr>
          <p:cNvPr id="9" name="TextBox 8">
            <a:extLst>
              <a:ext uri="{FF2B5EF4-FFF2-40B4-BE49-F238E27FC236}">
                <a16:creationId xmlns:a16="http://schemas.microsoft.com/office/drawing/2014/main" id="{2CA93099-E4C6-4D26-8BC5-565ECAA17884}"/>
              </a:ext>
            </a:extLst>
          </p:cNvPr>
          <p:cNvSpPr txBox="1"/>
          <p:nvPr/>
        </p:nvSpPr>
        <p:spPr>
          <a:xfrm>
            <a:off x="2100703" y="3138152"/>
            <a:ext cx="7990594" cy="590931"/>
          </a:xfrm>
          <a:prstGeom prst="rect">
            <a:avLst/>
          </a:prstGeom>
          <a:noFill/>
        </p:spPr>
        <p:txBody>
          <a:bodyPr wrap="square" lIns="91440" tIns="45720" rIns="91440" bIns="45720" rtlCol="0" anchor="t">
            <a:spAutoFit/>
          </a:bodyPr>
          <a:lstStyle/>
          <a:p>
            <a:r>
              <a:rPr lang="en-US" sz="1620" dirty="0"/>
              <a:t>The presence of the Laboratory African Regional Collaboration (LARC) logo on slides</a:t>
            </a:r>
          </a:p>
          <a:p>
            <a:r>
              <a:rPr lang="en-US" sz="1600" dirty="0"/>
              <a:t>indicates that content (in whole or in part) originates with the</a:t>
            </a:r>
            <a:r>
              <a:rPr lang="en-US" sz="1600" dirty="0">
                <a:solidFill>
                  <a:schemeClr val="tx2"/>
                </a:solidFill>
              </a:rPr>
              <a:t> </a:t>
            </a:r>
            <a:r>
              <a:rPr lang="en-US" sz="1600" dirty="0">
                <a:solidFill>
                  <a:schemeClr val="tx2"/>
                </a:solidFill>
                <a:hlinkClick r:id="rId4">
                  <a:extLst>
                    <a:ext uri="{A12FA001-AC4F-418D-AE19-62706E023703}">
                      <ahyp:hlinkClr xmlns:ahyp="http://schemas.microsoft.com/office/drawing/2018/hyperlinkcolor" val="tx"/>
                    </a:ext>
                  </a:extLst>
                </a:hlinkClick>
              </a:rPr>
              <a:t>LARC Program</a:t>
            </a:r>
            <a:r>
              <a:rPr lang="en-US" sz="1600" dirty="0">
                <a:solidFill>
                  <a:schemeClr val="tx2"/>
                </a:solidFill>
              </a:rPr>
              <a:t> </a:t>
            </a:r>
          </a:p>
        </p:txBody>
      </p:sp>
      <p:sp>
        <p:nvSpPr>
          <p:cNvPr id="10" name="Arrow: Down 9">
            <a:extLst>
              <a:ext uri="{FF2B5EF4-FFF2-40B4-BE49-F238E27FC236}">
                <a16:creationId xmlns:a16="http://schemas.microsoft.com/office/drawing/2014/main" id="{BBFE2662-E133-4969-BF1D-50AB481F010F}"/>
              </a:ext>
            </a:extLst>
          </p:cNvPr>
          <p:cNvSpPr/>
          <p:nvPr/>
        </p:nvSpPr>
        <p:spPr>
          <a:xfrm rot="1960045">
            <a:off x="1467334" y="4017243"/>
            <a:ext cx="1008416" cy="1495237"/>
          </a:xfrm>
          <a:prstGeom prst="downArrow">
            <a:avLst/>
          </a:prstGeom>
          <a:solidFill>
            <a:schemeClr val="accent6">
              <a:lumMod val="40000"/>
              <a:lumOff val="60000"/>
            </a:schemeClr>
          </a:solidFill>
          <a:ln w="28575">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ln>
                <a:solidFill>
                  <a:schemeClr val="tx2">
                    <a:lumMod val="75000"/>
                  </a:schemeClr>
                </a:solidFill>
              </a:ln>
            </a:endParaRPr>
          </a:p>
        </p:txBody>
      </p:sp>
    </p:spTree>
    <p:extLst>
      <p:ext uri="{BB962C8B-B14F-4D97-AF65-F5344CB8AC3E}">
        <p14:creationId xmlns:p14="http://schemas.microsoft.com/office/powerpoint/2010/main" val="1150203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B8E9307-1D53-4300-8F5A-4AD711C4E584}"/>
              </a:ext>
            </a:extLst>
          </p:cNvPr>
          <p:cNvSpPr txBox="1">
            <a:spLocks/>
          </p:cNvSpPr>
          <p:nvPr/>
        </p:nvSpPr>
        <p:spPr>
          <a:xfrm>
            <a:off x="5451290" y="737168"/>
            <a:ext cx="6632680" cy="5206426"/>
          </a:xfrm>
          <a:prstGeom prst="rect">
            <a:avLst/>
          </a:prstGeom>
        </p:spPr>
        <p:txBody>
          <a:bodyPr>
            <a:no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0" indent="0">
              <a:buFont typeface="Arial" panose="020B0604020202020204" pitchFamily="34" charset="0"/>
              <a:buNone/>
            </a:pPr>
            <a:r>
              <a:rPr lang="en-US" sz="2800" b="1" dirty="0"/>
              <a:t>Convince the Stakeholder</a:t>
            </a:r>
          </a:p>
          <a:p>
            <a:r>
              <a:rPr lang="en-US" sz="2800" dirty="0"/>
              <a:t>30 min: Working as a team, revise &amp; update your elevator speech, tailoring to address your assigned stakeholder.</a:t>
            </a:r>
          </a:p>
          <a:p>
            <a:pPr marL="0" indent="0">
              <a:buNone/>
            </a:pPr>
            <a:endParaRPr lang="en-US" sz="1000" dirty="0"/>
          </a:p>
          <a:p>
            <a:pPr lvl="1"/>
            <a:r>
              <a:rPr lang="en-US" sz="2000" dirty="0"/>
              <a:t>Distracted Minister</a:t>
            </a:r>
          </a:p>
          <a:p>
            <a:pPr lvl="1"/>
            <a:r>
              <a:rPr lang="en-US" sz="2000" dirty="0"/>
              <a:t>Indifferent Governor</a:t>
            </a:r>
          </a:p>
          <a:p>
            <a:pPr lvl="1"/>
            <a:r>
              <a:rPr lang="en-US" sz="2000" dirty="0"/>
              <a:t>Busy Local Politician</a:t>
            </a:r>
          </a:p>
          <a:p>
            <a:pPr lvl="1"/>
            <a:r>
              <a:rPr lang="en-US" sz="2000" dirty="0"/>
              <a:t>Busy Hospital/Clinic Administrator</a:t>
            </a:r>
          </a:p>
          <a:p>
            <a:pPr marL="411480" lvl="1" indent="0">
              <a:buNone/>
            </a:pPr>
            <a:endParaRPr lang="en-US" sz="1000" dirty="0">
              <a:solidFill>
                <a:srgbClr val="FF0000"/>
              </a:solidFill>
            </a:endParaRPr>
          </a:p>
          <a:p>
            <a:r>
              <a:rPr lang="en-US" sz="2800" dirty="0"/>
              <a:t>5 min: Role play with your assigned stakeholder</a:t>
            </a:r>
          </a:p>
          <a:p>
            <a:pPr marL="0" indent="0">
              <a:buNone/>
            </a:pPr>
            <a:endParaRPr lang="en-US" sz="1000" dirty="0"/>
          </a:p>
          <a:p>
            <a:r>
              <a:rPr lang="en-US" sz="2800" dirty="0"/>
              <a:t>10 min: Debrief with the group</a:t>
            </a:r>
          </a:p>
        </p:txBody>
      </p:sp>
      <p:sp>
        <p:nvSpPr>
          <p:cNvPr id="6" name="Text Placeholder 3">
            <a:extLst>
              <a:ext uri="{FF2B5EF4-FFF2-40B4-BE49-F238E27FC236}">
                <a16:creationId xmlns:a16="http://schemas.microsoft.com/office/drawing/2014/main" id="{1FF8DD47-ECA9-4364-A9DB-8950906153C1}"/>
              </a:ext>
            </a:extLst>
          </p:cNvPr>
          <p:cNvSpPr txBox="1">
            <a:spLocks/>
          </p:cNvSpPr>
          <p:nvPr/>
        </p:nvSpPr>
        <p:spPr>
          <a:xfrm>
            <a:off x="1223520" y="1504480"/>
            <a:ext cx="3245838" cy="425362"/>
          </a:xfrm>
          <a:prstGeom prst="rect">
            <a:avLst/>
          </a:prstGeom>
        </p:spPr>
        <p:txBody>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0" indent="0">
              <a:buNone/>
            </a:pPr>
            <a:r>
              <a:rPr lang="en-US" b="1" u="sng" dirty="0"/>
              <a:t>What you will need:</a:t>
            </a:r>
          </a:p>
          <a:p>
            <a:endParaRPr lang="en-US" dirty="0"/>
          </a:p>
        </p:txBody>
      </p:sp>
      <p:pic>
        <p:nvPicPr>
          <p:cNvPr id="7" name="Picture 6">
            <a:extLst>
              <a:ext uri="{FF2B5EF4-FFF2-40B4-BE49-F238E27FC236}">
                <a16:creationId xmlns:a16="http://schemas.microsoft.com/office/drawing/2014/main" id="{75B2AB5A-6A0D-434C-972B-6FC4BD01E4A2}"/>
              </a:ext>
            </a:extLst>
          </p:cNvPr>
          <p:cNvPicPr>
            <a:picLocks noChangeAspect="1"/>
          </p:cNvPicPr>
          <p:nvPr/>
        </p:nvPicPr>
        <p:blipFill>
          <a:blip r:embed="rId3"/>
          <a:stretch>
            <a:fillRect/>
          </a:stretch>
        </p:blipFill>
        <p:spPr>
          <a:xfrm>
            <a:off x="491288" y="2126269"/>
            <a:ext cx="4443481" cy="2846157"/>
          </a:xfrm>
          <a:prstGeom prst="rect">
            <a:avLst/>
          </a:prstGeom>
          <a:ln>
            <a:solidFill>
              <a:srgbClr val="003296"/>
            </a:solidFill>
          </a:ln>
        </p:spPr>
      </p:pic>
      <p:sp>
        <p:nvSpPr>
          <p:cNvPr id="8" name="TextBox 7">
            <a:extLst>
              <a:ext uri="{FF2B5EF4-FFF2-40B4-BE49-F238E27FC236}">
                <a16:creationId xmlns:a16="http://schemas.microsoft.com/office/drawing/2014/main" id="{9BF8D28F-284D-42D5-A7AB-C1759B6EA2D4}"/>
              </a:ext>
            </a:extLst>
          </p:cNvPr>
          <p:cNvSpPr txBox="1"/>
          <p:nvPr/>
        </p:nvSpPr>
        <p:spPr>
          <a:xfrm>
            <a:off x="1170396" y="5236459"/>
            <a:ext cx="3131465" cy="369332"/>
          </a:xfrm>
          <a:prstGeom prst="rect">
            <a:avLst/>
          </a:prstGeom>
          <a:noFill/>
          <a:ln w="76200">
            <a:solidFill>
              <a:schemeClr val="accent2"/>
            </a:solidFill>
          </a:ln>
        </p:spPr>
        <p:txBody>
          <a:bodyPr wrap="square" rtlCol="0">
            <a:spAutoFit/>
          </a:bodyPr>
          <a:lstStyle/>
          <a:p>
            <a:r>
              <a:rPr lang="en-US" dirty="0"/>
              <a:t>LARC Workbook, p. 83-84</a:t>
            </a:r>
          </a:p>
        </p:txBody>
      </p:sp>
      <p:sp>
        <p:nvSpPr>
          <p:cNvPr id="9" name="Title 8">
            <a:extLst>
              <a:ext uri="{FF2B5EF4-FFF2-40B4-BE49-F238E27FC236}">
                <a16:creationId xmlns:a16="http://schemas.microsoft.com/office/drawing/2014/main" id="{5D245C72-6DE8-436E-89A4-917F170C07CE}"/>
              </a:ext>
            </a:extLst>
          </p:cNvPr>
          <p:cNvSpPr>
            <a:spLocks noGrp="1"/>
          </p:cNvSpPr>
          <p:nvPr>
            <p:ph type="ctrTitle"/>
          </p:nvPr>
        </p:nvSpPr>
        <p:spPr>
          <a:xfrm>
            <a:off x="1897017" y="840478"/>
            <a:ext cx="1632026" cy="563524"/>
          </a:xfrm>
        </p:spPr>
        <p:txBody>
          <a:bodyPr/>
          <a:lstStyle/>
          <a:p>
            <a:r>
              <a:rPr lang="en-US" dirty="0"/>
              <a:t>Activity</a:t>
            </a:r>
          </a:p>
        </p:txBody>
      </p:sp>
      <p:sp>
        <p:nvSpPr>
          <p:cNvPr id="2" name="Slide Number Placeholder 1">
            <a:extLst>
              <a:ext uri="{FF2B5EF4-FFF2-40B4-BE49-F238E27FC236}">
                <a16:creationId xmlns:a16="http://schemas.microsoft.com/office/drawing/2014/main" id="{4C42C7C5-4A17-4EE6-A206-6E5884BE4D0A}"/>
              </a:ext>
            </a:extLst>
          </p:cNvPr>
          <p:cNvSpPr>
            <a:spLocks noGrp="1"/>
          </p:cNvSpPr>
          <p:nvPr>
            <p:ph type="sldNum" sz="quarter" idx="12"/>
          </p:nvPr>
        </p:nvSpPr>
        <p:spPr/>
        <p:txBody>
          <a:bodyPr/>
          <a:lstStyle/>
          <a:p>
            <a:fld id="{1EA85E74-CFD1-43C2-9168-DB4B3F980C18}" type="slidenum">
              <a:rPr lang="en-US" smtClean="0"/>
              <a:t>20</a:t>
            </a:fld>
            <a:endParaRPr lang="en-US"/>
          </a:p>
        </p:txBody>
      </p:sp>
      <p:pic>
        <p:nvPicPr>
          <p:cNvPr id="11" name="Picture 10">
            <a:extLst>
              <a:ext uri="{FF2B5EF4-FFF2-40B4-BE49-F238E27FC236}">
                <a16:creationId xmlns:a16="http://schemas.microsoft.com/office/drawing/2014/main" id="{0A39E0C2-1F90-45EB-8231-7F01C30CC396}"/>
              </a:ext>
            </a:extLst>
          </p:cNvPr>
          <p:cNvPicPr>
            <a:picLocks noChangeAspect="1"/>
          </p:cNvPicPr>
          <p:nvPr/>
        </p:nvPicPr>
        <p:blipFill>
          <a:blip r:embed="rId4"/>
          <a:stretch>
            <a:fillRect/>
          </a:stretch>
        </p:blipFill>
        <p:spPr>
          <a:xfrm>
            <a:off x="979615" y="6065203"/>
            <a:ext cx="604974" cy="592256"/>
          </a:xfrm>
          <a:prstGeom prst="rect">
            <a:avLst/>
          </a:prstGeom>
        </p:spPr>
      </p:pic>
      <p:sp>
        <p:nvSpPr>
          <p:cNvPr id="12" name="TextBox 11">
            <a:extLst>
              <a:ext uri="{FF2B5EF4-FFF2-40B4-BE49-F238E27FC236}">
                <a16:creationId xmlns:a16="http://schemas.microsoft.com/office/drawing/2014/main" id="{B5F2537D-81DE-4A19-AB10-700966E1B4D6}"/>
              </a:ext>
            </a:extLst>
          </p:cNvPr>
          <p:cNvSpPr txBox="1"/>
          <p:nvPr/>
        </p:nvSpPr>
        <p:spPr>
          <a:xfrm>
            <a:off x="1584589" y="6405394"/>
            <a:ext cx="1261850" cy="276999"/>
          </a:xfrm>
          <a:prstGeom prst="rect">
            <a:avLst/>
          </a:prstGeom>
          <a:noFill/>
        </p:spPr>
        <p:txBody>
          <a:bodyPr wrap="square" rtlCol="0">
            <a:spAutoFit/>
          </a:bodyPr>
          <a:lstStyle/>
          <a:p>
            <a:r>
              <a:rPr lang="en-US" sz="1200" dirty="0"/>
              <a:t>LARC Workbook</a:t>
            </a:r>
          </a:p>
        </p:txBody>
      </p:sp>
      <p:sp>
        <p:nvSpPr>
          <p:cNvPr id="10" name="TextBox 9">
            <a:extLst>
              <a:ext uri="{FF2B5EF4-FFF2-40B4-BE49-F238E27FC236}">
                <a16:creationId xmlns:a16="http://schemas.microsoft.com/office/drawing/2014/main" id="{6AFABA50-2B29-472A-B021-FDAE0F01172D}"/>
              </a:ext>
            </a:extLst>
          </p:cNvPr>
          <p:cNvSpPr txBox="1"/>
          <p:nvPr/>
        </p:nvSpPr>
        <p:spPr>
          <a:xfrm>
            <a:off x="491288" y="5633529"/>
            <a:ext cx="5124450" cy="276999"/>
          </a:xfrm>
          <a:prstGeom prst="rect">
            <a:avLst/>
          </a:prstGeom>
          <a:noFill/>
        </p:spPr>
        <p:txBody>
          <a:bodyPr wrap="square">
            <a:spAutoFit/>
          </a:bodyPr>
          <a:lstStyle/>
          <a:p>
            <a:r>
              <a:rPr lang="en-US" sz="1200" dirty="0">
                <a:solidFill>
                  <a:srgbClr val="0070C0"/>
                </a:solidFill>
                <a:hlinkClick r:id="rId5">
                  <a:extLst>
                    <a:ext uri="{A12FA001-AC4F-418D-AE19-62706E023703}">
                      <ahyp:hlinkClr xmlns:ahyp="http://schemas.microsoft.com/office/drawing/2018/hyperlinkcolor" val="tx"/>
                    </a:ext>
                  </a:extLst>
                </a:hlinkClick>
              </a:rPr>
              <a:t>https://www.larccqi.org/uploads/resources/LARC-3.0-WORKBOOK.pdf</a:t>
            </a:r>
            <a:endParaRPr lang="en-US" sz="1200" dirty="0">
              <a:solidFill>
                <a:srgbClr val="0070C0"/>
              </a:solidFill>
            </a:endParaRPr>
          </a:p>
        </p:txBody>
      </p:sp>
    </p:spTree>
    <p:extLst>
      <p:ext uri="{BB962C8B-B14F-4D97-AF65-F5344CB8AC3E}">
        <p14:creationId xmlns:p14="http://schemas.microsoft.com/office/powerpoint/2010/main" val="1811293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C78827E-778F-4DB9-B19B-61231E93305F}"/>
              </a:ext>
            </a:extLst>
          </p:cNvPr>
          <p:cNvGraphicFramePr>
            <a:graphicFrameLocks noGrp="1"/>
          </p:cNvGraphicFramePr>
          <p:nvPr>
            <p:extLst>
              <p:ext uri="{D42A27DB-BD31-4B8C-83A1-F6EECF244321}">
                <p14:modId xmlns:p14="http://schemas.microsoft.com/office/powerpoint/2010/main" val="1962022333"/>
              </p:ext>
            </p:extLst>
          </p:nvPr>
        </p:nvGraphicFramePr>
        <p:xfrm>
          <a:off x="680931" y="1231855"/>
          <a:ext cx="10830137" cy="4175127"/>
        </p:xfrm>
        <a:graphic>
          <a:graphicData uri="http://schemas.openxmlformats.org/drawingml/2006/table">
            <a:tbl>
              <a:tblPr firstRow="1" firstCol="1" bandRow="1">
                <a:tableStyleId>{5C22544A-7EE6-4342-B048-85BDC9FD1C3A}</a:tableStyleId>
              </a:tblPr>
              <a:tblGrid>
                <a:gridCol w="811847">
                  <a:extLst>
                    <a:ext uri="{9D8B030D-6E8A-4147-A177-3AD203B41FA5}">
                      <a16:colId xmlns:a16="http://schemas.microsoft.com/office/drawing/2014/main" val="2381812636"/>
                    </a:ext>
                  </a:extLst>
                </a:gridCol>
                <a:gridCol w="1495680">
                  <a:extLst>
                    <a:ext uri="{9D8B030D-6E8A-4147-A177-3AD203B41FA5}">
                      <a16:colId xmlns:a16="http://schemas.microsoft.com/office/drawing/2014/main" val="2119630148"/>
                    </a:ext>
                  </a:extLst>
                </a:gridCol>
                <a:gridCol w="7230284">
                  <a:extLst>
                    <a:ext uri="{9D8B030D-6E8A-4147-A177-3AD203B41FA5}">
                      <a16:colId xmlns:a16="http://schemas.microsoft.com/office/drawing/2014/main" val="3251060492"/>
                    </a:ext>
                  </a:extLst>
                </a:gridCol>
                <a:gridCol w="1292326">
                  <a:extLst>
                    <a:ext uri="{9D8B030D-6E8A-4147-A177-3AD203B41FA5}">
                      <a16:colId xmlns:a16="http://schemas.microsoft.com/office/drawing/2014/main" val="462855368"/>
                    </a:ext>
                  </a:extLst>
                </a:gridCol>
              </a:tblGrid>
              <a:tr h="484527">
                <a:tc>
                  <a:txBody>
                    <a:bodyPr/>
                    <a:lstStyle/>
                    <a:p>
                      <a:pPr marL="0" marR="0">
                        <a:lnSpc>
                          <a:spcPct val="115000"/>
                        </a:lnSpc>
                        <a:spcBef>
                          <a:spcPts val="0"/>
                        </a:spcBef>
                        <a:spcAft>
                          <a:spcPts val="0"/>
                        </a:spcAft>
                      </a:pPr>
                      <a:r>
                        <a:rPr lang="en-US" sz="2000" dirty="0">
                          <a:effectLst/>
                        </a:rPr>
                        <a:t>No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Facility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Stakeholder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Time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4034483"/>
                  </a:ext>
                </a:extLst>
              </a:tr>
              <a:tr h="483321">
                <a:tc>
                  <a:txBody>
                    <a:bodyPr/>
                    <a:lstStyle/>
                    <a:p>
                      <a:pPr marL="0" marR="0">
                        <a:lnSpc>
                          <a:spcPct val="115000"/>
                        </a:lnSpc>
                        <a:spcBef>
                          <a:spcPts val="0"/>
                        </a:spcBef>
                        <a:spcAft>
                          <a:spcPts val="0"/>
                        </a:spcAf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Facility</a:t>
                      </a:r>
                      <a:r>
                        <a:rPr lang="en-US" sz="2000" baseline="0" dirty="0">
                          <a:effectLst/>
                          <a:latin typeface="+mn-lt"/>
                          <a:ea typeface="Calibri" panose="020F0502020204030204" pitchFamily="34" charset="0"/>
                          <a:cs typeface="Times New Roman" panose="02020603050405020304" pitchFamily="18" charset="0"/>
                        </a:rPr>
                        <a:t> A</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Disinterested Minister for Health that you met in an elevator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5 Minutes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8075457"/>
                  </a:ext>
                </a:extLst>
              </a:tr>
              <a:tr h="765863">
                <a:tc>
                  <a:txBody>
                    <a:bodyPr/>
                    <a:lstStyle/>
                    <a:p>
                      <a:pPr marL="0" marR="0">
                        <a:lnSpc>
                          <a:spcPct val="115000"/>
                        </a:lnSpc>
                        <a:spcBef>
                          <a:spcPts val="0"/>
                        </a:spcBef>
                        <a:spcAft>
                          <a:spcPts val="0"/>
                        </a:spcAft>
                      </a:pPr>
                      <a:r>
                        <a:rPr lang="en-US" sz="2000" dirty="0">
                          <a:effectLst/>
                          <a:latin typeface="+mn-lt"/>
                          <a:ea typeface="+mn-ea"/>
                          <a:cs typeface="+mn-cs"/>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dirty="0">
                          <a:effectLst/>
                          <a:latin typeface="+mn-lt"/>
                        </a:rPr>
                        <a:t> </a:t>
                      </a:r>
                      <a:r>
                        <a:rPr lang="en-US" sz="2000" dirty="0">
                          <a:effectLst/>
                          <a:latin typeface="+mn-lt"/>
                          <a:ea typeface="Calibri" panose="020F0502020204030204" pitchFamily="34" charset="0"/>
                          <a:cs typeface="Times New Roman" panose="02020603050405020304" pitchFamily="18" charset="0"/>
                        </a:rPr>
                        <a:t>Facility B</a:t>
                      </a:r>
                    </a:p>
                    <a:p>
                      <a:pPr marL="0" marR="0">
                        <a:lnSpc>
                          <a:spcPct val="115000"/>
                        </a:lnSpc>
                        <a:spcBef>
                          <a:spcPts val="0"/>
                        </a:spcBef>
                        <a:spcAft>
                          <a:spcPts val="0"/>
                        </a:spcAft>
                      </a:pP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Indifferent Governor – Met in the corridor near his/her office returning from a meeting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5 Minutes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0002873"/>
                  </a:ext>
                </a:extLst>
              </a:tr>
              <a:tr h="795496">
                <a:tc>
                  <a:txBody>
                    <a:bodyPr/>
                    <a:lstStyle/>
                    <a:p>
                      <a:pPr marL="0" marR="0">
                        <a:lnSpc>
                          <a:spcPct val="115000"/>
                        </a:lnSpc>
                        <a:spcBef>
                          <a:spcPts val="0"/>
                        </a:spcBef>
                        <a:spcAft>
                          <a:spcPts val="0"/>
                        </a:spcAft>
                      </a:pPr>
                      <a:r>
                        <a:rPr lang="en-US" sz="2000" dirty="0">
                          <a:effectLst/>
                          <a:latin typeface="+mn-lt"/>
                          <a:ea typeface="+mn-ea"/>
                          <a:cs typeface="+mn-cs"/>
                        </a:rPr>
                        <a:t>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Facility C</a:t>
                      </a:r>
                    </a:p>
                  </a:txBody>
                  <a:tcPr marL="68580" marR="68580" marT="0" marB="0"/>
                </a:tc>
                <a:tc>
                  <a:txBody>
                    <a:bodyPr/>
                    <a:lstStyle/>
                    <a:p>
                      <a:pPr marL="0" marR="0">
                        <a:lnSpc>
                          <a:spcPct val="115000"/>
                        </a:lnSpc>
                        <a:spcBef>
                          <a:spcPts val="0"/>
                        </a:spcBef>
                        <a:spcAft>
                          <a:spcPts val="0"/>
                        </a:spcAft>
                      </a:pPr>
                      <a:r>
                        <a:rPr lang="en-US" sz="2000" dirty="0">
                          <a:effectLst/>
                        </a:rPr>
                        <a:t>Local Politician - Met in the lobby of the County Assembly Chambers on his/her way to meet the Governor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5 minutes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8040066"/>
                  </a:ext>
                </a:extLst>
              </a:tr>
              <a:tr h="822960">
                <a:tc>
                  <a:txBody>
                    <a:bodyPr/>
                    <a:lstStyle/>
                    <a:p>
                      <a:pPr marL="0" marR="0">
                        <a:lnSpc>
                          <a:spcPct val="115000"/>
                        </a:lnSpc>
                        <a:spcBef>
                          <a:spcPts val="0"/>
                        </a:spcBef>
                        <a:spcAft>
                          <a:spcPts val="0"/>
                        </a:spcAft>
                      </a:pPr>
                      <a:r>
                        <a:rPr lang="en-US" sz="2000" dirty="0">
                          <a:effectLst/>
                          <a:latin typeface="+mn-lt"/>
                          <a:ea typeface="+mn-ea"/>
                          <a:cs typeface="+mn-cs"/>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Facility D</a:t>
                      </a:r>
                    </a:p>
                  </a:txBody>
                  <a:tcPr marL="68580" marR="68580" marT="0" marB="0"/>
                </a:tc>
                <a:tc>
                  <a:txBody>
                    <a:bodyPr/>
                    <a:lstStyle/>
                    <a:p>
                      <a:pPr marL="0" marR="0">
                        <a:lnSpc>
                          <a:spcPct val="115000"/>
                        </a:lnSpc>
                        <a:spcBef>
                          <a:spcPts val="0"/>
                        </a:spcBef>
                        <a:spcAft>
                          <a:spcPts val="0"/>
                        </a:spcAft>
                      </a:pPr>
                      <a:r>
                        <a:rPr lang="en-US" sz="2000" dirty="0">
                          <a:effectLst/>
                        </a:rPr>
                        <a:t>Unconcerned Administrator - Met during his/her rounds at the Hospital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5 minutes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8417747"/>
                  </a:ext>
                </a:extLst>
              </a:tr>
              <a:tr h="822960">
                <a:tc>
                  <a:txBody>
                    <a:bodyPr/>
                    <a:lstStyle/>
                    <a:p>
                      <a:pPr marL="0" marR="0">
                        <a:lnSpc>
                          <a:spcPct val="115000"/>
                        </a:lnSpc>
                        <a:spcBef>
                          <a:spcPts val="0"/>
                        </a:spcBef>
                        <a:spcAft>
                          <a:spcPts val="0"/>
                        </a:spcAft>
                      </a:pPr>
                      <a:r>
                        <a:rPr lang="en-US" sz="2000" dirty="0">
                          <a:effectLst/>
                          <a:latin typeface="+mn-lt"/>
                          <a:ea typeface="+mn-ea"/>
                          <a:cs typeface="+mn-cs"/>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Facility E</a:t>
                      </a:r>
                    </a:p>
                  </a:txBody>
                  <a:tcPr marL="68580" marR="68580" marT="0" marB="0"/>
                </a:tc>
                <a:tc>
                  <a:txBody>
                    <a:bodyPr/>
                    <a:lstStyle/>
                    <a:p>
                      <a:pPr marL="0" marR="0">
                        <a:lnSpc>
                          <a:spcPct val="115000"/>
                        </a:lnSpc>
                        <a:spcBef>
                          <a:spcPts val="0"/>
                        </a:spcBef>
                        <a:spcAft>
                          <a:spcPts val="0"/>
                        </a:spcAft>
                      </a:pPr>
                      <a:r>
                        <a:rPr lang="en-US" sz="2000" dirty="0">
                          <a:effectLst/>
                        </a:rPr>
                        <a:t>Unconcerned Administrator - Summoned the team to his office because funding cuts will affect the care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5 minutes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5855913"/>
                  </a:ext>
                </a:extLst>
              </a:tr>
            </a:tbl>
          </a:graphicData>
        </a:graphic>
      </p:graphicFrame>
      <p:sp>
        <p:nvSpPr>
          <p:cNvPr id="2" name="Slide Number Placeholder 1">
            <a:extLst>
              <a:ext uri="{FF2B5EF4-FFF2-40B4-BE49-F238E27FC236}">
                <a16:creationId xmlns:a16="http://schemas.microsoft.com/office/drawing/2014/main" id="{6A1B8FB1-D66B-4790-9E93-91058CEC202D}"/>
              </a:ext>
            </a:extLst>
          </p:cNvPr>
          <p:cNvSpPr>
            <a:spLocks noGrp="1"/>
          </p:cNvSpPr>
          <p:nvPr>
            <p:ph type="sldNum" sz="quarter" idx="12"/>
          </p:nvPr>
        </p:nvSpPr>
        <p:spPr/>
        <p:txBody>
          <a:bodyPr/>
          <a:lstStyle/>
          <a:p>
            <a:fld id="{1EA85E74-CFD1-43C2-9168-DB4B3F980C18}" type="slidenum">
              <a:rPr lang="en-US" smtClean="0"/>
              <a:t>21</a:t>
            </a:fld>
            <a:endParaRPr lang="en-US"/>
          </a:p>
        </p:txBody>
      </p:sp>
      <p:pic>
        <p:nvPicPr>
          <p:cNvPr id="4" name="Picture 3">
            <a:extLst>
              <a:ext uri="{FF2B5EF4-FFF2-40B4-BE49-F238E27FC236}">
                <a16:creationId xmlns:a16="http://schemas.microsoft.com/office/drawing/2014/main" id="{3AF48770-7710-43C5-92F8-BB1507274362}"/>
              </a:ext>
            </a:extLst>
          </p:cNvPr>
          <p:cNvPicPr>
            <a:picLocks noChangeAspect="1"/>
          </p:cNvPicPr>
          <p:nvPr/>
        </p:nvPicPr>
        <p:blipFill>
          <a:blip r:embed="rId3"/>
          <a:stretch>
            <a:fillRect/>
          </a:stretch>
        </p:blipFill>
        <p:spPr>
          <a:xfrm>
            <a:off x="979615" y="6065203"/>
            <a:ext cx="604974" cy="592256"/>
          </a:xfrm>
          <a:prstGeom prst="rect">
            <a:avLst/>
          </a:prstGeom>
        </p:spPr>
      </p:pic>
      <p:sp>
        <p:nvSpPr>
          <p:cNvPr id="5" name="TextBox 4">
            <a:extLst>
              <a:ext uri="{FF2B5EF4-FFF2-40B4-BE49-F238E27FC236}">
                <a16:creationId xmlns:a16="http://schemas.microsoft.com/office/drawing/2014/main" id="{E6AEF476-C0F3-43B4-B25B-AA7C0FDCB4D6}"/>
              </a:ext>
            </a:extLst>
          </p:cNvPr>
          <p:cNvSpPr txBox="1"/>
          <p:nvPr/>
        </p:nvSpPr>
        <p:spPr>
          <a:xfrm>
            <a:off x="1584589" y="6405394"/>
            <a:ext cx="1261850" cy="276999"/>
          </a:xfrm>
          <a:prstGeom prst="rect">
            <a:avLst/>
          </a:prstGeom>
          <a:noFill/>
        </p:spPr>
        <p:txBody>
          <a:bodyPr wrap="square" rtlCol="0">
            <a:spAutoFit/>
          </a:bodyPr>
          <a:lstStyle/>
          <a:p>
            <a:r>
              <a:rPr lang="en-US" sz="1200" dirty="0"/>
              <a:t>LARC Workbook</a:t>
            </a:r>
          </a:p>
        </p:txBody>
      </p:sp>
    </p:spTree>
    <p:extLst>
      <p:ext uri="{BB962C8B-B14F-4D97-AF65-F5344CB8AC3E}">
        <p14:creationId xmlns:p14="http://schemas.microsoft.com/office/powerpoint/2010/main" val="215798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15B9F31-19D2-4A31-9CB8-C31D7BF4957D}"/>
              </a:ext>
            </a:extLst>
          </p:cNvPr>
          <p:cNvSpPr txBox="1">
            <a:spLocks/>
          </p:cNvSpPr>
          <p:nvPr/>
        </p:nvSpPr>
        <p:spPr>
          <a:xfrm>
            <a:off x="2267002" y="1885589"/>
            <a:ext cx="8120991" cy="3611843"/>
          </a:xfrm>
          <a:prstGeom prst="rect">
            <a:avLst/>
          </a:prstGeom>
        </p:spPr>
        <p:txBody>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US" dirty="0"/>
              <a:t>Stick to time allocated</a:t>
            </a:r>
          </a:p>
          <a:p>
            <a:endParaRPr lang="en-US" dirty="0"/>
          </a:p>
          <a:p>
            <a:r>
              <a:rPr lang="en-US" dirty="0"/>
              <a:t>Use official language understood by all </a:t>
            </a:r>
          </a:p>
          <a:p>
            <a:endParaRPr lang="en-US" dirty="0"/>
          </a:p>
          <a:p>
            <a:r>
              <a:rPr lang="en-US" dirty="0"/>
              <a:t>The facilitators will be judges of this role play</a:t>
            </a:r>
          </a:p>
          <a:p>
            <a:endParaRPr lang="en-US" dirty="0"/>
          </a:p>
          <a:p>
            <a:r>
              <a:rPr lang="en-US" dirty="0"/>
              <a:t>All comments from plenary will be made after all the groups have presented</a:t>
            </a:r>
          </a:p>
          <a:p>
            <a:pPr marL="0" indent="0">
              <a:buFont typeface="Arial" panose="020B0604020202020204" pitchFamily="34" charset="0"/>
              <a:buNone/>
            </a:pPr>
            <a:endParaRPr lang="en-US" dirty="0"/>
          </a:p>
          <a:p>
            <a:endParaRPr lang="en-US" dirty="0"/>
          </a:p>
        </p:txBody>
      </p:sp>
      <p:sp>
        <p:nvSpPr>
          <p:cNvPr id="6" name="Title 5">
            <a:extLst>
              <a:ext uri="{FF2B5EF4-FFF2-40B4-BE49-F238E27FC236}">
                <a16:creationId xmlns:a16="http://schemas.microsoft.com/office/drawing/2014/main" id="{70D609B4-6C70-468D-94BA-185CC82E859F}"/>
              </a:ext>
            </a:extLst>
          </p:cNvPr>
          <p:cNvSpPr>
            <a:spLocks noGrp="1"/>
          </p:cNvSpPr>
          <p:nvPr>
            <p:ph type="ctrTitle"/>
          </p:nvPr>
        </p:nvSpPr>
        <p:spPr>
          <a:xfrm>
            <a:off x="2267002" y="902837"/>
            <a:ext cx="7917080" cy="563524"/>
          </a:xfrm>
        </p:spPr>
        <p:txBody>
          <a:bodyPr/>
          <a:lstStyle/>
          <a:p>
            <a:pPr algn="ctr"/>
            <a:r>
              <a:rPr lang="en-US" dirty="0"/>
              <a:t>Convince the Stakeholder - Ground Rules</a:t>
            </a:r>
          </a:p>
        </p:txBody>
      </p:sp>
      <p:sp>
        <p:nvSpPr>
          <p:cNvPr id="2" name="Slide Number Placeholder 1">
            <a:extLst>
              <a:ext uri="{FF2B5EF4-FFF2-40B4-BE49-F238E27FC236}">
                <a16:creationId xmlns:a16="http://schemas.microsoft.com/office/drawing/2014/main" id="{A20EA5B7-9574-49EE-95D8-CB811DB64BBA}"/>
              </a:ext>
            </a:extLst>
          </p:cNvPr>
          <p:cNvSpPr>
            <a:spLocks noGrp="1"/>
          </p:cNvSpPr>
          <p:nvPr>
            <p:ph type="sldNum" sz="quarter" idx="12"/>
          </p:nvPr>
        </p:nvSpPr>
        <p:spPr/>
        <p:txBody>
          <a:bodyPr/>
          <a:lstStyle/>
          <a:p>
            <a:fld id="{1EA85E74-CFD1-43C2-9168-DB4B3F980C18}" type="slidenum">
              <a:rPr lang="en-US" smtClean="0"/>
              <a:t>22</a:t>
            </a:fld>
            <a:endParaRPr lang="en-US"/>
          </a:p>
        </p:txBody>
      </p:sp>
      <p:pic>
        <p:nvPicPr>
          <p:cNvPr id="7" name="Picture 6">
            <a:extLst>
              <a:ext uri="{FF2B5EF4-FFF2-40B4-BE49-F238E27FC236}">
                <a16:creationId xmlns:a16="http://schemas.microsoft.com/office/drawing/2014/main" id="{41A66DC8-B735-49D7-B680-2AD7567E4547}"/>
              </a:ext>
            </a:extLst>
          </p:cNvPr>
          <p:cNvPicPr>
            <a:picLocks noChangeAspect="1"/>
          </p:cNvPicPr>
          <p:nvPr/>
        </p:nvPicPr>
        <p:blipFill>
          <a:blip r:embed="rId3"/>
          <a:stretch>
            <a:fillRect/>
          </a:stretch>
        </p:blipFill>
        <p:spPr>
          <a:xfrm>
            <a:off x="979615" y="6065203"/>
            <a:ext cx="604974" cy="592256"/>
          </a:xfrm>
          <a:prstGeom prst="rect">
            <a:avLst/>
          </a:prstGeom>
        </p:spPr>
      </p:pic>
      <p:sp>
        <p:nvSpPr>
          <p:cNvPr id="8" name="TextBox 7">
            <a:extLst>
              <a:ext uri="{FF2B5EF4-FFF2-40B4-BE49-F238E27FC236}">
                <a16:creationId xmlns:a16="http://schemas.microsoft.com/office/drawing/2014/main" id="{9E0F2F86-BB59-4F0A-9A3F-856F6D40C1CF}"/>
              </a:ext>
            </a:extLst>
          </p:cNvPr>
          <p:cNvSpPr txBox="1"/>
          <p:nvPr/>
        </p:nvSpPr>
        <p:spPr>
          <a:xfrm>
            <a:off x="1584589" y="6405394"/>
            <a:ext cx="1261850" cy="276999"/>
          </a:xfrm>
          <a:prstGeom prst="rect">
            <a:avLst/>
          </a:prstGeom>
          <a:noFill/>
        </p:spPr>
        <p:txBody>
          <a:bodyPr wrap="square" rtlCol="0">
            <a:spAutoFit/>
          </a:bodyPr>
          <a:lstStyle/>
          <a:p>
            <a:r>
              <a:rPr lang="en-US" sz="1200" dirty="0"/>
              <a:t>LARC Workbook</a:t>
            </a:r>
          </a:p>
        </p:txBody>
      </p:sp>
    </p:spTree>
    <p:extLst>
      <p:ext uri="{BB962C8B-B14F-4D97-AF65-F5344CB8AC3E}">
        <p14:creationId xmlns:p14="http://schemas.microsoft.com/office/powerpoint/2010/main" val="2152669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D9BB0F-9DAF-4C10-AC7B-7EFF1874A074}"/>
              </a:ext>
            </a:extLst>
          </p:cNvPr>
          <p:cNvSpPr>
            <a:spLocks noGrp="1"/>
          </p:cNvSpPr>
          <p:nvPr>
            <p:ph type="ctrTitle"/>
          </p:nvPr>
        </p:nvSpPr>
        <p:spPr>
          <a:xfrm>
            <a:off x="914402" y="2547820"/>
            <a:ext cx="7517220" cy="881180"/>
          </a:xfrm>
        </p:spPr>
        <p:txBody>
          <a:bodyPr>
            <a:normAutofit fontScale="90000"/>
          </a:bodyPr>
          <a:lstStyle/>
          <a:p>
            <a:r>
              <a:rPr lang="en-US" sz="4800" dirty="0"/>
              <a:t>Present Your Project</a:t>
            </a:r>
            <a:br>
              <a:rPr lang="en-US" sz="4800" dirty="0"/>
            </a:br>
            <a:br>
              <a:rPr lang="en-US" sz="4800" dirty="0"/>
            </a:br>
            <a:endParaRPr lang="en-US" dirty="0"/>
          </a:p>
        </p:txBody>
      </p:sp>
      <p:sp>
        <p:nvSpPr>
          <p:cNvPr id="6" name="Slide Number Placeholder 5">
            <a:extLst>
              <a:ext uri="{FF2B5EF4-FFF2-40B4-BE49-F238E27FC236}">
                <a16:creationId xmlns:a16="http://schemas.microsoft.com/office/drawing/2014/main" id="{10CDE8EE-6FCB-4AAD-85A4-542849EAAE7A}"/>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fld id="{1EA85E74-CFD1-43C2-9168-DB4B3F980C18}" type="slidenum">
              <a:rPr kumimoji="0" lang="en-US" sz="1401" b="0" i="0" u="none" strike="noStrike" kern="1200" cap="none" spc="0" normalizeH="0" baseline="0" noProof="0" smtClean="0">
                <a:ln>
                  <a:noFill/>
                </a:ln>
                <a:solidFill>
                  <a:prstClr val="white"/>
                </a:solidFill>
                <a:effectLst/>
                <a:uLnTx/>
                <a:uFillTx/>
                <a:latin typeface="Trebuchet MS"/>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23</a:t>
            </a:fld>
            <a:endParaRPr kumimoji="0" lang="en-US" sz="1401" b="0" i="0" u="none" strike="noStrike" kern="1200" cap="none" spc="0" normalizeH="0" baseline="0" noProof="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1166604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09F62EB-0A69-46F3-9D9E-982F95C5E3F3}"/>
              </a:ext>
            </a:extLst>
          </p:cNvPr>
          <p:cNvSpPr txBox="1">
            <a:spLocks/>
          </p:cNvSpPr>
          <p:nvPr/>
        </p:nvSpPr>
        <p:spPr>
          <a:xfrm>
            <a:off x="4087399" y="1290409"/>
            <a:ext cx="7693474" cy="4774794"/>
          </a:xfrm>
          <a:prstGeom prst="rect">
            <a:avLst/>
          </a:prstGeom>
        </p:spPr>
        <p:txBody>
          <a:bodyPr>
            <a:no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0" marR="0" lvl="0" indent="0" algn="l" defTabSz="822960" rtl="0" eaLnBrk="1" fontAlgn="auto" latinLnBrk="0" hangingPunct="1">
              <a:lnSpc>
                <a:spcPct val="90000"/>
              </a:lnSpc>
              <a:spcBef>
                <a:spcPts val="9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ea typeface="+mn-ea"/>
                <a:cs typeface="+mn-cs"/>
              </a:rPr>
              <a:t>Preparing to Present Your Project</a:t>
            </a:r>
          </a:p>
          <a:p>
            <a:pPr marL="205740" marR="0" lvl="0" indent="-205740" algn="l" defTabSz="82296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C00000"/>
                </a:solidFill>
                <a:effectLst/>
                <a:uLnTx/>
                <a:uFillTx/>
                <a:ea typeface="+mn-ea"/>
                <a:cs typeface="+mn-cs"/>
              </a:rPr>
              <a:t>Working as a team, select the 9-12 Slides from your Final PPT Project Report that you would present to your stakeholder when you share your story.</a:t>
            </a:r>
          </a:p>
          <a:p>
            <a:pPr marL="0" marR="0" lvl="0" indent="0" algn="l" defTabSz="822960" rtl="0" eaLnBrk="1" fontAlgn="auto" latinLnBrk="0" hangingPunct="1">
              <a:lnSpc>
                <a:spcPct val="90000"/>
              </a:lnSpc>
              <a:spcBef>
                <a:spcPts val="90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ea typeface="+mn-ea"/>
              <a:cs typeface="+mn-cs"/>
            </a:endParaRPr>
          </a:p>
          <a:p>
            <a:pPr marL="205740" marR="0" lvl="0" indent="-205740" algn="l" defTabSz="82296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ea typeface="+mn-ea"/>
                <a:cs typeface="+mn-cs"/>
              </a:rPr>
              <a:t>Remember, this is an opportunity to tell the story of your work and its importance – not a technical presentation!</a:t>
            </a:r>
          </a:p>
          <a:p>
            <a:pPr marL="0" marR="0" lvl="0" indent="0" algn="l" defTabSz="822960" rtl="0" eaLnBrk="1" fontAlgn="auto" latinLnBrk="0" hangingPunct="1">
              <a:lnSpc>
                <a:spcPct val="90000"/>
              </a:lnSpc>
              <a:spcBef>
                <a:spcPts val="90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ea typeface="+mn-ea"/>
              <a:cs typeface="+mn-cs"/>
            </a:endParaRPr>
          </a:p>
          <a:p>
            <a:pPr marL="205740" marR="0" lvl="0" indent="-205740" algn="l" defTabSz="82296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ea typeface="+mn-ea"/>
                <a:cs typeface="+mn-cs"/>
              </a:rPr>
              <a:t>Present your slide selections to the group.</a:t>
            </a:r>
          </a:p>
        </p:txBody>
      </p:sp>
      <p:sp>
        <p:nvSpPr>
          <p:cNvPr id="6" name="Text Placeholder 3">
            <a:extLst>
              <a:ext uri="{FF2B5EF4-FFF2-40B4-BE49-F238E27FC236}">
                <a16:creationId xmlns:a16="http://schemas.microsoft.com/office/drawing/2014/main" id="{5D7F5E93-6F0F-433B-8263-F0C78E4A7FA7}"/>
              </a:ext>
            </a:extLst>
          </p:cNvPr>
          <p:cNvSpPr txBox="1">
            <a:spLocks/>
          </p:cNvSpPr>
          <p:nvPr/>
        </p:nvSpPr>
        <p:spPr>
          <a:xfrm>
            <a:off x="625532" y="1972124"/>
            <a:ext cx="3356500" cy="1522414"/>
          </a:xfrm>
          <a:prstGeom prst="rect">
            <a:avLst/>
          </a:prstGeom>
        </p:spPr>
        <p:txBody>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0" marR="0" lvl="0" indent="0" algn="l" defTabSz="822960" rtl="0" eaLnBrk="1" fontAlgn="auto" latinLnBrk="0" hangingPunct="1">
              <a:lnSpc>
                <a:spcPct val="90000"/>
              </a:lnSpc>
              <a:spcBef>
                <a:spcPts val="900"/>
              </a:spcBef>
              <a:spcAft>
                <a:spcPts val="0"/>
              </a:spcAft>
              <a:buClrTx/>
              <a:buSzTx/>
              <a:buFont typeface="Arial" panose="020B0604020202020204" pitchFamily="34" charset="0"/>
              <a:buNone/>
              <a:tabLst/>
              <a:defRPr/>
            </a:pPr>
            <a:r>
              <a:rPr kumimoji="0" lang="en-US" sz="2520" b="1" i="0" u="sng" strike="noStrike" kern="1200" cap="none" spc="0" normalizeH="0" baseline="0" noProof="0" dirty="0">
                <a:ln>
                  <a:noFill/>
                </a:ln>
                <a:solidFill>
                  <a:prstClr val="black"/>
                </a:solidFill>
                <a:effectLst/>
                <a:uLnTx/>
                <a:uFillTx/>
                <a:ea typeface="+mn-ea"/>
                <a:cs typeface="+mn-cs"/>
              </a:rPr>
              <a:t>What you will need:</a:t>
            </a:r>
            <a:endParaRPr kumimoji="0" lang="en-US" sz="2520" b="0" i="0" u="none" strike="noStrike" kern="1200" cap="none" spc="0" normalizeH="0" baseline="0" noProof="0" dirty="0">
              <a:ln>
                <a:noFill/>
              </a:ln>
              <a:solidFill>
                <a:prstClr val="black"/>
              </a:solidFill>
              <a:effectLst/>
              <a:uLnTx/>
              <a:uFillTx/>
              <a:ea typeface="+mn-ea"/>
              <a:cs typeface="+mn-cs"/>
            </a:endParaRPr>
          </a:p>
          <a:p>
            <a:pPr marL="0" marR="0" lvl="0" indent="0" algn="l" defTabSz="822960" rtl="0" eaLnBrk="1" fontAlgn="auto" latinLnBrk="0" hangingPunct="1">
              <a:lnSpc>
                <a:spcPct val="90000"/>
              </a:lnSpc>
              <a:spcBef>
                <a:spcPts val="9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ea typeface="+mn-ea"/>
                <a:cs typeface="+mn-cs"/>
              </a:rPr>
              <a:t>Final PPT Project Report</a:t>
            </a:r>
          </a:p>
          <a:p>
            <a:pPr marL="0" marR="0" lvl="0" indent="0" algn="l" defTabSz="822960" rtl="0" eaLnBrk="1" fontAlgn="auto" latinLnBrk="0" hangingPunct="1">
              <a:lnSpc>
                <a:spcPct val="90000"/>
              </a:lnSpc>
              <a:spcBef>
                <a:spcPts val="9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ea typeface="+mn-ea"/>
                <a:cs typeface="+mn-cs"/>
              </a:rPr>
              <a:t>Note paper &amp; pen</a:t>
            </a:r>
          </a:p>
        </p:txBody>
      </p:sp>
      <p:sp>
        <p:nvSpPr>
          <p:cNvPr id="8" name="Title 7">
            <a:extLst>
              <a:ext uri="{FF2B5EF4-FFF2-40B4-BE49-F238E27FC236}">
                <a16:creationId xmlns:a16="http://schemas.microsoft.com/office/drawing/2014/main" id="{922D31B4-5978-4A44-B897-5169A1BFB55D}"/>
              </a:ext>
            </a:extLst>
          </p:cNvPr>
          <p:cNvSpPr>
            <a:spLocks noGrp="1"/>
          </p:cNvSpPr>
          <p:nvPr>
            <p:ph type="ctrTitle"/>
          </p:nvPr>
        </p:nvSpPr>
        <p:spPr>
          <a:xfrm>
            <a:off x="1237562" y="1326809"/>
            <a:ext cx="1608877" cy="563524"/>
          </a:xfrm>
        </p:spPr>
        <p:txBody>
          <a:bodyPr/>
          <a:lstStyle/>
          <a:p>
            <a:r>
              <a:rPr lang="en-US" dirty="0"/>
              <a:t>Activity</a:t>
            </a:r>
          </a:p>
        </p:txBody>
      </p:sp>
      <p:sp>
        <p:nvSpPr>
          <p:cNvPr id="2" name="Slide Number Placeholder 1">
            <a:extLst>
              <a:ext uri="{FF2B5EF4-FFF2-40B4-BE49-F238E27FC236}">
                <a16:creationId xmlns:a16="http://schemas.microsoft.com/office/drawing/2014/main" id="{0A9242CD-ECD6-4500-B936-44A48605582A}"/>
              </a:ext>
            </a:extLst>
          </p:cNvPr>
          <p:cNvSpPr>
            <a:spLocks noGrp="1"/>
          </p:cNvSpPr>
          <p:nvPr>
            <p:ph type="sldNum" sz="quarter" idx="12"/>
          </p:nvPr>
        </p:nvSpPr>
        <p:spPr/>
        <p:txBody>
          <a:bodyPr/>
          <a:lstStyle/>
          <a:p>
            <a:fld id="{1EA85E74-CFD1-43C2-9168-DB4B3F980C18}" type="slidenum">
              <a:rPr lang="en-US" smtClean="0"/>
              <a:t>24</a:t>
            </a:fld>
            <a:endParaRPr lang="en-US"/>
          </a:p>
        </p:txBody>
      </p:sp>
      <p:grpSp>
        <p:nvGrpSpPr>
          <p:cNvPr id="10" name="Group 9">
            <a:extLst>
              <a:ext uri="{FF2B5EF4-FFF2-40B4-BE49-F238E27FC236}">
                <a16:creationId xmlns:a16="http://schemas.microsoft.com/office/drawing/2014/main" id="{3D8CC44D-D837-455B-9892-6AEDBCA51E7A}"/>
              </a:ext>
            </a:extLst>
          </p:cNvPr>
          <p:cNvGrpSpPr/>
          <p:nvPr/>
        </p:nvGrpSpPr>
        <p:grpSpPr>
          <a:xfrm>
            <a:off x="1282102" y="3693706"/>
            <a:ext cx="1732366" cy="767292"/>
            <a:chOff x="6361903" y="4581214"/>
            <a:chExt cx="1732366" cy="767292"/>
          </a:xfrm>
        </p:grpSpPr>
        <p:pic>
          <p:nvPicPr>
            <p:cNvPr id="11" name="Picture 5" descr="MCj04242140000[1]">
              <a:extLst>
                <a:ext uri="{FF2B5EF4-FFF2-40B4-BE49-F238E27FC236}">
                  <a16:creationId xmlns:a16="http://schemas.microsoft.com/office/drawing/2014/main" id="{F9394417-36EE-4EC3-B9E5-096F24F1DE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1903" y="4581214"/>
              <a:ext cx="601928" cy="767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a:extLst>
                <a:ext uri="{FF2B5EF4-FFF2-40B4-BE49-F238E27FC236}">
                  <a16:creationId xmlns:a16="http://schemas.microsoft.com/office/drawing/2014/main" id="{425575B6-5FF4-4535-ABC5-EFC859577209}"/>
                </a:ext>
              </a:extLst>
            </p:cNvPr>
            <p:cNvSpPr txBox="1">
              <a:spLocks noChangeArrowheads="1"/>
            </p:cNvSpPr>
            <p:nvPr/>
          </p:nvSpPr>
          <p:spPr bwMode="auto">
            <a:xfrm>
              <a:off x="6963831" y="4883649"/>
              <a:ext cx="11304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1" charset="-128"/>
                </a:defRPr>
              </a:lvl1pPr>
              <a:lvl2pPr marL="742950" indent="-285750" eaLnBrk="0" hangingPunct="0">
                <a:defRPr>
                  <a:solidFill>
                    <a:schemeClr val="tx1"/>
                  </a:solidFill>
                  <a:latin typeface="Arial" charset="0"/>
                  <a:ea typeface="ＭＳ Ｐゴシック" pitchFamily="-111" charset="-128"/>
                </a:defRPr>
              </a:lvl2pPr>
              <a:lvl3pPr marL="1143000" indent="-228600" eaLnBrk="0" hangingPunct="0">
                <a:defRPr>
                  <a:solidFill>
                    <a:schemeClr val="tx1"/>
                  </a:solidFill>
                  <a:latin typeface="Arial" charset="0"/>
                  <a:ea typeface="ＭＳ Ｐゴシック" pitchFamily="-111" charset="-128"/>
                </a:defRPr>
              </a:lvl3pPr>
              <a:lvl4pPr marL="1600200" indent="-228600" eaLnBrk="0" hangingPunct="0">
                <a:defRPr>
                  <a:solidFill>
                    <a:schemeClr val="tx1"/>
                  </a:solidFill>
                  <a:latin typeface="Arial" charset="0"/>
                  <a:ea typeface="ＭＳ Ｐゴシック" pitchFamily="-111" charset="-128"/>
                </a:defRPr>
              </a:lvl4pPr>
              <a:lvl5pPr marL="2057400" indent="-228600" eaLnBrk="0" hangingPunct="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pPr defTabSz="761970" eaLnBrk="1" fontAlgn="base" hangingPunct="1">
                <a:spcBef>
                  <a:spcPct val="0"/>
                </a:spcBef>
                <a:spcAft>
                  <a:spcPct val="0"/>
                </a:spcAft>
              </a:pPr>
              <a:r>
                <a:rPr lang="en-US" altLang="en-US" sz="1500" dirty="0">
                  <a:solidFill>
                    <a:srgbClr val="000000"/>
                  </a:solidFill>
                  <a:latin typeface="Trebuchet MS" panose="020B0603020202020204" pitchFamily="34" charset="0"/>
                </a:rPr>
                <a:t>15 minutes</a:t>
              </a:r>
            </a:p>
          </p:txBody>
        </p:sp>
      </p:grpSp>
      <p:pic>
        <p:nvPicPr>
          <p:cNvPr id="9" name="Picture 8">
            <a:extLst>
              <a:ext uri="{FF2B5EF4-FFF2-40B4-BE49-F238E27FC236}">
                <a16:creationId xmlns:a16="http://schemas.microsoft.com/office/drawing/2014/main" id="{5987EFB7-687C-457C-ADAB-92820AE30D2D}"/>
              </a:ext>
            </a:extLst>
          </p:cNvPr>
          <p:cNvPicPr>
            <a:picLocks noChangeAspect="1"/>
          </p:cNvPicPr>
          <p:nvPr/>
        </p:nvPicPr>
        <p:blipFill>
          <a:blip r:embed="rId4"/>
          <a:stretch>
            <a:fillRect/>
          </a:stretch>
        </p:blipFill>
        <p:spPr>
          <a:xfrm>
            <a:off x="979615" y="6065203"/>
            <a:ext cx="604974" cy="592256"/>
          </a:xfrm>
          <a:prstGeom prst="rect">
            <a:avLst/>
          </a:prstGeom>
        </p:spPr>
      </p:pic>
      <p:sp>
        <p:nvSpPr>
          <p:cNvPr id="13" name="TextBox 12">
            <a:extLst>
              <a:ext uri="{FF2B5EF4-FFF2-40B4-BE49-F238E27FC236}">
                <a16:creationId xmlns:a16="http://schemas.microsoft.com/office/drawing/2014/main" id="{EE83FDB4-3A83-4FC2-96D5-ADBC3F98649E}"/>
              </a:ext>
            </a:extLst>
          </p:cNvPr>
          <p:cNvSpPr txBox="1"/>
          <p:nvPr/>
        </p:nvSpPr>
        <p:spPr>
          <a:xfrm>
            <a:off x="1584589" y="6405394"/>
            <a:ext cx="1261850" cy="276999"/>
          </a:xfrm>
          <a:prstGeom prst="rect">
            <a:avLst/>
          </a:prstGeom>
          <a:noFill/>
        </p:spPr>
        <p:txBody>
          <a:bodyPr wrap="square" rtlCol="0">
            <a:spAutoFit/>
          </a:bodyPr>
          <a:lstStyle/>
          <a:p>
            <a:r>
              <a:rPr lang="en-US" sz="1200" dirty="0"/>
              <a:t>LARC Workbook</a:t>
            </a:r>
          </a:p>
        </p:txBody>
      </p:sp>
    </p:spTree>
    <p:extLst>
      <p:ext uri="{BB962C8B-B14F-4D97-AF65-F5344CB8AC3E}">
        <p14:creationId xmlns:p14="http://schemas.microsoft.com/office/powerpoint/2010/main" val="3069742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B26DF55-B305-4221-8356-F3122435F068}"/>
              </a:ext>
            </a:extLst>
          </p:cNvPr>
          <p:cNvSpPr txBox="1">
            <a:spLocks/>
          </p:cNvSpPr>
          <p:nvPr/>
        </p:nvSpPr>
        <p:spPr>
          <a:xfrm>
            <a:off x="1291034" y="1564268"/>
            <a:ext cx="5181600" cy="4116164"/>
          </a:xfrm>
          <a:prstGeom prst="rect">
            <a:avLst/>
          </a:prstGeom>
        </p:spPr>
        <p:txBody>
          <a:bodyPr>
            <a:no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a:lnSpc>
                <a:spcPct val="70000"/>
              </a:lnSpc>
            </a:pPr>
            <a:r>
              <a:rPr lang="en-US" sz="1800" dirty="0"/>
              <a:t>Title</a:t>
            </a:r>
          </a:p>
          <a:p>
            <a:pPr>
              <a:lnSpc>
                <a:spcPct val="70000"/>
              </a:lnSpc>
            </a:pPr>
            <a:r>
              <a:rPr lang="en-US" sz="1800" dirty="0"/>
              <a:t>Team</a:t>
            </a:r>
          </a:p>
          <a:p>
            <a:pPr>
              <a:lnSpc>
                <a:spcPct val="70000"/>
              </a:lnSpc>
            </a:pPr>
            <a:r>
              <a:rPr lang="en-US" sz="1800" dirty="0"/>
              <a:t>Facility Background</a:t>
            </a:r>
          </a:p>
          <a:p>
            <a:pPr>
              <a:lnSpc>
                <a:spcPct val="70000"/>
              </a:lnSpc>
            </a:pPr>
            <a:r>
              <a:rPr lang="en-US" sz="1800" dirty="0"/>
              <a:t>Stakeholder Analysis</a:t>
            </a:r>
          </a:p>
          <a:p>
            <a:pPr>
              <a:lnSpc>
                <a:spcPct val="70000"/>
              </a:lnSpc>
            </a:pPr>
            <a:r>
              <a:rPr lang="en-US" sz="1800" dirty="0"/>
              <a:t>The Story of Our Project</a:t>
            </a:r>
          </a:p>
          <a:p>
            <a:pPr>
              <a:lnSpc>
                <a:spcPct val="70000"/>
              </a:lnSpc>
            </a:pPr>
            <a:r>
              <a:rPr lang="en-US" sz="1800" dirty="0"/>
              <a:t>Project Summary</a:t>
            </a:r>
          </a:p>
          <a:p>
            <a:pPr>
              <a:lnSpc>
                <a:spcPct val="70000"/>
              </a:lnSpc>
            </a:pPr>
            <a:r>
              <a:rPr lang="en-US" sz="1800" dirty="0"/>
              <a:t>DEFINE - Elevator Speech</a:t>
            </a:r>
          </a:p>
          <a:p>
            <a:pPr>
              <a:lnSpc>
                <a:spcPct val="70000"/>
              </a:lnSpc>
            </a:pPr>
            <a:r>
              <a:rPr lang="en-US" sz="1800" dirty="0"/>
              <a:t>DEFINE - Process Mapping</a:t>
            </a:r>
          </a:p>
          <a:p>
            <a:pPr>
              <a:lnSpc>
                <a:spcPct val="70000"/>
              </a:lnSpc>
            </a:pPr>
            <a:r>
              <a:rPr lang="en-US" sz="1800" dirty="0"/>
              <a:t>DEFINE - Problem Statement</a:t>
            </a:r>
          </a:p>
          <a:p>
            <a:pPr>
              <a:lnSpc>
                <a:spcPct val="70000"/>
              </a:lnSpc>
            </a:pPr>
            <a:r>
              <a:rPr lang="en-US" sz="1800" dirty="0"/>
              <a:t>MEASURE - Metric Selection - Baseline Data</a:t>
            </a:r>
          </a:p>
          <a:p>
            <a:pPr>
              <a:lnSpc>
                <a:spcPct val="70000"/>
              </a:lnSpc>
            </a:pPr>
            <a:r>
              <a:rPr lang="en-US" sz="1800" dirty="0"/>
              <a:t>MEASURE - Data Collection Process</a:t>
            </a:r>
          </a:p>
          <a:p>
            <a:pPr>
              <a:lnSpc>
                <a:spcPct val="70000"/>
              </a:lnSpc>
            </a:pPr>
            <a:r>
              <a:rPr lang="en-US" sz="1800" dirty="0"/>
              <a:t>ANALYZE - Fishbone</a:t>
            </a:r>
          </a:p>
        </p:txBody>
      </p:sp>
      <p:sp>
        <p:nvSpPr>
          <p:cNvPr id="6" name="Content Placeholder 3">
            <a:extLst>
              <a:ext uri="{FF2B5EF4-FFF2-40B4-BE49-F238E27FC236}">
                <a16:creationId xmlns:a16="http://schemas.microsoft.com/office/drawing/2014/main" id="{6D86F20C-6E60-4B1B-9FBA-3EE93A7D592B}"/>
              </a:ext>
            </a:extLst>
          </p:cNvPr>
          <p:cNvSpPr txBox="1">
            <a:spLocks/>
          </p:cNvSpPr>
          <p:nvPr/>
        </p:nvSpPr>
        <p:spPr>
          <a:xfrm>
            <a:off x="6528122" y="1564268"/>
            <a:ext cx="4454093" cy="4351338"/>
          </a:xfrm>
          <a:prstGeom prst="rect">
            <a:avLst/>
          </a:prstGeom>
        </p:spPr>
        <p:txBody>
          <a:bodyPr>
            <a:no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a:lnSpc>
                <a:spcPct val="70000"/>
              </a:lnSpc>
            </a:pPr>
            <a:r>
              <a:rPr lang="en-US" sz="1800" dirty="0"/>
              <a:t>IMPROVE - Impact Effort Grid</a:t>
            </a:r>
          </a:p>
          <a:p>
            <a:pPr>
              <a:lnSpc>
                <a:spcPct val="70000"/>
              </a:lnSpc>
            </a:pPr>
            <a:r>
              <a:rPr lang="en-US" sz="1800" dirty="0"/>
              <a:t>IMPROVE - Just Do Its</a:t>
            </a:r>
          </a:p>
          <a:p>
            <a:pPr>
              <a:lnSpc>
                <a:spcPct val="70000"/>
              </a:lnSpc>
            </a:pPr>
            <a:r>
              <a:rPr lang="en-US" sz="1800" dirty="0"/>
              <a:t>IMPROVE - 5S</a:t>
            </a:r>
          </a:p>
          <a:p>
            <a:pPr>
              <a:lnSpc>
                <a:spcPct val="70000"/>
              </a:lnSpc>
            </a:pPr>
            <a:r>
              <a:rPr lang="en-US" sz="1800" dirty="0"/>
              <a:t>IMPROVE - Visual Management</a:t>
            </a:r>
          </a:p>
          <a:p>
            <a:pPr>
              <a:lnSpc>
                <a:spcPct val="70000"/>
              </a:lnSpc>
            </a:pPr>
            <a:r>
              <a:rPr lang="en-US" sz="1800" dirty="0"/>
              <a:t>IMPROVE - PDSAs</a:t>
            </a:r>
          </a:p>
          <a:p>
            <a:pPr>
              <a:lnSpc>
                <a:spcPct val="70000"/>
              </a:lnSpc>
            </a:pPr>
            <a:r>
              <a:rPr lang="en-US" sz="1800" dirty="0"/>
              <a:t>IMPROVE - Intervention</a:t>
            </a:r>
          </a:p>
          <a:p>
            <a:pPr>
              <a:lnSpc>
                <a:spcPct val="70000"/>
              </a:lnSpc>
            </a:pPr>
            <a:r>
              <a:rPr lang="en-US" sz="1800" dirty="0"/>
              <a:t>IMPROVE - Before/After Process Map</a:t>
            </a:r>
          </a:p>
          <a:p>
            <a:pPr>
              <a:lnSpc>
                <a:spcPct val="70000"/>
              </a:lnSpc>
            </a:pPr>
            <a:r>
              <a:rPr lang="en-US" sz="1800" dirty="0"/>
              <a:t>IMPROVE - Run Chart</a:t>
            </a:r>
          </a:p>
          <a:p>
            <a:pPr>
              <a:lnSpc>
                <a:spcPct val="70000"/>
              </a:lnSpc>
            </a:pPr>
            <a:r>
              <a:rPr lang="en-US" sz="1800" dirty="0"/>
              <a:t>CONTROL – Control Plan</a:t>
            </a:r>
          </a:p>
          <a:p>
            <a:pPr>
              <a:lnSpc>
                <a:spcPct val="70000"/>
              </a:lnSpc>
            </a:pPr>
            <a:r>
              <a:rPr lang="en-US" sz="1800" dirty="0"/>
              <a:t>Challenges</a:t>
            </a:r>
          </a:p>
          <a:p>
            <a:pPr>
              <a:lnSpc>
                <a:spcPct val="70000"/>
              </a:lnSpc>
            </a:pPr>
            <a:r>
              <a:rPr lang="en-US" sz="1800" dirty="0"/>
              <a:t>Successes</a:t>
            </a:r>
          </a:p>
          <a:p>
            <a:pPr>
              <a:lnSpc>
                <a:spcPct val="70000"/>
              </a:lnSpc>
            </a:pPr>
            <a:r>
              <a:rPr lang="en-US" sz="1800" dirty="0"/>
              <a:t>Lessons Learned</a:t>
            </a:r>
          </a:p>
          <a:p>
            <a:pPr>
              <a:lnSpc>
                <a:spcPct val="70000"/>
              </a:lnSpc>
            </a:pPr>
            <a:r>
              <a:rPr lang="en-US" sz="1800" dirty="0"/>
              <a:t>Action Plan</a:t>
            </a:r>
          </a:p>
        </p:txBody>
      </p:sp>
      <p:sp>
        <p:nvSpPr>
          <p:cNvPr id="7" name="Title 6">
            <a:extLst>
              <a:ext uri="{FF2B5EF4-FFF2-40B4-BE49-F238E27FC236}">
                <a16:creationId xmlns:a16="http://schemas.microsoft.com/office/drawing/2014/main" id="{06460D75-1D52-4BF1-9C71-8CE6F2D14DDA}"/>
              </a:ext>
            </a:extLst>
          </p:cNvPr>
          <p:cNvSpPr>
            <a:spLocks noGrp="1"/>
          </p:cNvSpPr>
          <p:nvPr>
            <p:ph type="ctrTitle"/>
          </p:nvPr>
        </p:nvSpPr>
        <p:spPr>
          <a:xfrm>
            <a:off x="2675683" y="737582"/>
            <a:ext cx="6840634" cy="563524"/>
          </a:xfrm>
        </p:spPr>
        <p:txBody>
          <a:bodyPr>
            <a:normAutofit/>
          </a:bodyPr>
          <a:lstStyle/>
          <a:p>
            <a:r>
              <a:rPr lang="en-US" dirty="0"/>
              <a:t>Slide Titles in the Final PPT Report</a:t>
            </a:r>
          </a:p>
        </p:txBody>
      </p:sp>
      <p:sp>
        <p:nvSpPr>
          <p:cNvPr id="2" name="Slide Number Placeholder 1">
            <a:extLst>
              <a:ext uri="{FF2B5EF4-FFF2-40B4-BE49-F238E27FC236}">
                <a16:creationId xmlns:a16="http://schemas.microsoft.com/office/drawing/2014/main" id="{326B7075-FF53-40AF-B357-569BBEF73F59}"/>
              </a:ext>
            </a:extLst>
          </p:cNvPr>
          <p:cNvSpPr>
            <a:spLocks noGrp="1"/>
          </p:cNvSpPr>
          <p:nvPr>
            <p:ph type="sldNum" sz="quarter" idx="12"/>
          </p:nvPr>
        </p:nvSpPr>
        <p:spPr/>
        <p:txBody>
          <a:bodyPr/>
          <a:lstStyle/>
          <a:p>
            <a:fld id="{1EA85E74-CFD1-43C2-9168-DB4B3F980C18}" type="slidenum">
              <a:rPr lang="en-US" smtClean="0"/>
              <a:t>25</a:t>
            </a:fld>
            <a:endParaRPr lang="en-US"/>
          </a:p>
        </p:txBody>
      </p:sp>
      <p:pic>
        <p:nvPicPr>
          <p:cNvPr id="8" name="Picture 7">
            <a:extLst>
              <a:ext uri="{FF2B5EF4-FFF2-40B4-BE49-F238E27FC236}">
                <a16:creationId xmlns:a16="http://schemas.microsoft.com/office/drawing/2014/main" id="{E80BF605-643C-40BD-8616-B51B4CD266B1}"/>
              </a:ext>
            </a:extLst>
          </p:cNvPr>
          <p:cNvPicPr>
            <a:picLocks noChangeAspect="1"/>
          </p:cNvPicPr>
          <p:nvPr/>
        </p:nvPicPr>
        <p:blipFill>
          <a:blip r:embed="rId3"/>
          <a:stretch>
            <a:fillRect/>
          </a:stretch>
        </p:blipFill>
        <p:spPr>
          <a:xfrm>
            <a:off x="979615" y="6065203"/>
            <a:ext cx="604974" cy="592256"/>
          </a:xfrm>
          <a:prstGeom prst="rect">
            <a:avLst/>
          </a:prstGeom>
        </p:spPr>
      </p:pic>
      <p:sp>
        <p:nvSpPr>
          <p:cNvPr id="9" name="TextBox 8">
            <a:extLst>
              <a:ext uri="{FF2B5EF4-FFF2-40B4-BE49-F238E27FC236}">
                <a16:creationId xmlns:a16="http://schemas.microsoft.com/office/drawing/2014/main" id="{4E0379C5-2860-45FC-8FC1-187EAB2CBB97}"/>
              </a:ext>
            </a:extLst>
          </p:cNvPr>
          <p:cNvSpPr txBox="1"/>
          <p:nvPr/>
        </p:nvSpPr>
        <p:spPr>
          <a:xfrm>
            <a:off x="1584589" y="6405394"/>
            <a:ext cx="1261850" cy="276999"/>
          </a:xfrm>
          <a:prstGeom prst="rect">
            <a:avLst/>
          </a:prstGeom>
          <a:noFill/>
        </p:spPr>
        <p:txBody>
          <a:bodyPr wrap="square" rtlCol="0">
            <a:spAutoFit/>
          </a:bodyPr>
          <a:lstStyle/>
          <a:p>
            <a:r>
              <a:rPr lang="en-US" sz="1200" dirty="0"/>
              <a:t>LARC Workbook</a:t>
            </a:r>
          </a:p>
        </p:txBody>
      </p:sp>
    </p:spTree>
    <p:extLst>
      <p:ext uri="{BB962C8B-B14F-4D97-AF65-F5344CB8AC3E}">
        <p14:creationId xmlns:p14="http://schemas.microsoft.com/office/powerpoint/2010/main" val="2869138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09F62EB-0A69-46F3-9D9E-982F95C5E3F3}"/>
              </a:ext>
            </a:extLst>
          </p:cNvPr>
          <p:cNvSpPr txBox="1">
            <a:spLocks/>
          </p:cNvSpPr>
          <p:nvPr/>
        </p:nvSpPr>
        <p:spPr>
          <a:xfrm>
            <a:off x="4149350" y="1041603"/>
            <a:ext cx="7693474" cy="4774794"/>
          </a:xfrm>
          <a:prstGeom prst="rect">
            <a:avLst/>
          </a:prstGeom>
        </p:spPr>
        <p:txBody>
          <a:bodyPr>
            <a:no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0" marR="0" lvl="0" indent="0" algn="l" defTabSz="822960" rtl="0" eaLnBrk="1" fontAlgn="auto" latinLnBrk="0" hangingPunct="1">
              <a:lnSpc>
                <a:spcPct val="90000"/>
              </a:lnSpc>
              <a:spcBef>
                <a:spcPts val="9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ea typeface="+mn-ea"/>
                <a:cs typeface="+mn-cs"/>
              </a:rPr>
              <a:t>Preparing to Present Your Project</a:t>
            </a:r>
          </a:p>
          <a:p>
            <a:pPr marL="205740" marR="0" lvl="0" indent="-205740" algn="l" defTabSz="82296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ea typeface="+mn-ea"/>
                <a:cs typeface="+mn-cs"/>
              </a:rPr>
              <a:t>Working as a team, select the 9-12 Slides from your Final PPT Project Report that you would present to your stakeholder when you share your story.</a:t>
            </a:r>
          </a:p>
          <a:p>
            <a:pPr marL="0" marR="0" lvl="0" indent="0" algn="l" defTabSz="822960" rtl="0" eaLnBrk="1" fontAlgn="auto" latinLnBrk="0" hangingPunct="1">
              <a:lnSpc>
                <a:spcPct val="90000"/>
              </a:lnSpc>
              <a:spcBef>
                <a:spcPts val="90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ea typeface="+mn-ea"/>
              <a:cs typeface="+mn-cs"/>
            </a:endParaRPr>
          </a:p>
          <a:p>
            <a:pPr marL="205740" marR="0" lvl="0" indent="-205740" algn="l" defTabSz="82296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ea typeface="+mn-ea"/>
                <a:cs typeface="+mn-cs"/>
              </a:rPr>
              <a:t>Remember, this is an opportunity to tell the story of your work and its importance – not a technical presentation!</a:t>
            </a:r>
          </a:p>
          <a:p>
            <a:pPr marL="0" marR="0" lvl="0" indent="0" algn="l" defTabSz="822960" rtl="0" eaLnBrk="1" fontAlgn="auto" latinLnBrk="0" hangingPunct="1">
              <a:lnSpc>
                <a:spcPct val="90000"/>
              </a:lnSpc>
              <a:spcBef>
                <a:spcPts val="90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ea typeface="+mn-ea"/>
              <a:cs typeface="+mn-cs"/>
            </a:endParaRPr>
          </a:p>
          <a:p>
            <a:pPr marL="205740" marR="0" lvl="0" indent="-205740" algn="l" defTabSz="82296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C00000"/>
                </a:solidFill>
                <a:effectLst/>
                <a:uLnTx/>
                <a:uFillTx/>
                <a:ea typeface="+mn-ea"/>
                <a:cs typeface="+mn-cs"/>
              </a:rPr>
              <a:t>Present your slide selections to the group.</a:t>
            </a:r>
          </a:p>
        </p:txBody>
      </p:sp>
      <p:sp>
        <p:nvSpPr>
          <p:cNvPr id="6" name="Text Placeholder 3">
            <a:extLst>
              <a:ext uri="{FF2B5EF4-FFF2-40B4-BE49-F238E27FC236}">
                <a16:creationId xmlns:a16="http://schemas.microsoft.com/office/drawing/2014/main" id="{5D7F5E93-6F0F-433B-8263-F0C78E4A7FA7}"/>
              </a:ext>
            </a:extLst>
          </p:cNvPr>
          <p:cNvSpPr txBox="1">
            <a:spLocks/>
          </p:cNvSpPr>
          <p:nvPr/>
        </p:nvSpPr>
        <p:spPr>
          <a:xfrm>
            <a:off x="537264" y="1772891"/>
            <a:ext cx="3356500" cy="1522414"/>
          </a:xfrm>
          <a:prstGeom prst="rect">
            <a:avLst/>
          </a:prstGeom>
        </p:spPr>
        <p:txBody>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0" marR="0" lvl="0" indent="0" algn="l" defTabSz="822960" rtl="0" eaLnBrk="1" fontAlgn="auto" latinLnBrk="0" hangingPunct="1">
              <a:lnSpc>
                <a:spcPct val="90000"/>
              </a:lnSpc>
              <a:spcBef>
                <a:spcPts val="900"/>
              </a:spcBef>
              <a:spcAft>
                <a:spcPts val="0"/>
              </a:spcAft>
              <a:buClrTx/>
              <a:buSzTx/>
              <a:buFont typeface="Arial" panose="020B0604020202020204" pitchFamily="34" charset="0"/>
              <a:buNone/>
              <a:tabLst/>
              <a:defRPr/>
            </a:pPr>
            <a:r>
              <a:rPr kumimoji="0" lang="en-US" sz="2520" b="1" i="0" u="sng" strike="noStrike" kern="1200" cap="none" spc="0" normalizeH="0" baseline="0" noProof="0" dirty="0">
                <a:ln>
                  <a:noFill/>
                </a:ln>
                <a:solidFill>
                  <a:prstClr val="black"/>
                </a:solidFill>
                <a:effectLst/>
                <a:uLnTx/>
                <a:uFillTx/>
                <a:ea typeface="+mn-ea"/>
                <a:cs typeface="+mn-cs"/>
              </a:rPr>
              <a:t>What you will need:</a:t>
            </a:r>
            <a:endParaRPr kumimoji="0" lang="en-US" sz="2520" b="0" i="0" u="none" strike="noStrike" kern="1200" cap="none" spc="0" normalizeH="0" baseline="0" noProof="0" dirty="0">
              <a:ln>
                <a:noFill/>
              </a:ln>
              <a:solidFill>
                <a:prstClr val="black"/>
              </a:solidFill>
              <a:effectLst/>
              <a:uLnTx/>
              <a:uFillTx/>
              <a:ea typeface="+mn-ea"/>
              <a:cs typeface="+mn-cs"/>
            </a:endParaRPr>
          </a:p>
          <a:p>
            <a:pPr marL="0" marR="0" lvl="0" indent="0" algn="l" defTabSz="822960" rtl="0" eaLnBrk="1" fontAlgn="auto" latinLnBrk="0" hangingPunct="1">
              <a:lnSpc>
                <a:spcPct val="90000"/>
              </a:lnSpc>
              <a:spcBef>
                <a:spcPts val="9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ea typeface="+mn-ea"/>
                <a:cs typeface="+mn-cs"/>
              </a:rPr>
              <a:t>Final PPT Project Report</a:t>
            </a:r>
          </a:p>
          <a:p>
            <a:pPr marL="0" marR="0" lvl="0" indent="0" algn="l" defTabSz="822960" rtl="0" eaLnBrk="1" fontAlgn="auto" latinLnBrk="0" hangingPunct="1">
              <a:lnSpc>
                <a:spcPct val="90000"/>
              </a:lnSpc>
              <a:spcBef>
                <a:spcPts val="9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ea typeface="+mn-ea"/>
                <a:cs typeface="+mn-cs"/>
              </a:rPr>
              <a:t>Note paper &amp; pen</a:t>
            </a:r>
          </a:p>
        </p:txBody>
      </p:sp>
      <p:sp>
        <p:nvSpPr>
          <p:cNvPr id="8" name="Title 7">
            <a:extLst>
              <a:ext uri="{FF2B5EF4-FFF2-40B4-BE49-F238E27FC236}">
                <a16:creationId xmlns:a16="http://schemas.microsoft.com/office/drawing/2014/main" id="{922D31B4-5978-4A44-B897-5169A1BFB55D}"/>
              </a:ext>
            </a:extLst>
          </p:cNvPr>
          <p:cNvSpPr>
            <a:spLocks noGrp="1"/>
          </p:cNvSpPr>
          <p:nvPr>
            <p:ph type="ctrTitle"/>
          </p:nvPr>
        </p:nvSpPr>
        <p:spPr>
          <a:xfrm>
            <a:off x="1282102" y="1052992"/>
            <a:ext cx="1724624" cy="563524"/>
          </a:xfrm>
        </p:spPr>
        <p:txBody>
          <a:bodyPr/>
          <a:lstStyle/>
          <a:p>
            <a:r>
              <a:rPr lang="en-US" dirty="0"/>
              <a:t>Activity</a:t>
            </a:r>
          </a:p>
        </p:txBody>
      </p:sp>
      <p:sp>
        <p:nvSpPr>
          <p:cNvPr id="2" name="Slide Number Placeholder 1">
            <a:extLst>
              <a:ext uri="{FF2B5EF4-FFF2-40B4-BE49-F238E27FC236}">
                <a16:creationId xmlns:a16="http://schemas.microsoft.com/office/drawing/2014/main" id="{0A9242CD-ECD6-4500-B936-44A48605582A}"/>
              </a:ext>
            </a:extLst>
          </p:cNvPr>
          <p:cNvSpPr>
            <a:spLocks noGrp="1"/>
          </p:cNvSpPr>
          <p:nvPr>
            <p:ph type="sldNum" sz="quarter" idx="12"/>
          </p:nvPr>
        </p:nvSpPr>
        <p:spPr/>
        <p:txBody>
          <a:bodyPr/>
          <a:lstStyle/>
          <a:p>
            <a:fld id="{1EA85E74-CFD1-43C2-9168-DB4B3F980C18}" type="slidenum">
              <a:rPr lang="en-US" smtClean="0"/>
              <a:t>26</a:t>
            </a:fld>
            <a:endParaRPr lang="en-US"/>
          </a:p>
        </p:txBody>
      </p:sp>
      <p:grpSp>
        <p:nvGrpSpPr>
          <p:cNvPr id="10" name="Group 9">
            <a:extLst>
              <a:ext uri="{FF2B5EF4-FFF2-40B4-BE49-F238E27FC236}">
                <a16:creationId xmlns:a16="http://schemas.microsoft.com/office/drawing/2014/main" id="{3D8CC44D-D837-455B-9892-6AEDBCA51E7A}"/>
              </a:ext>
            </a:extLst>
          </p:cNvPr>
          <p:cNvGrpSpPr/>
          <p:nvPr/>
        </p:nvGrpSpPr>
        <p:grpSpPr>
          <a:xfrm>
            <a:off x="1134604" y="3451680"/>
            <a:ext cx="1732366" cy="767292"/>
            <a:chOff x="6361903" y="4581214"/>
            <a:chExt cx="1732366" cy="767292"/>
          </a:xfrm>
        </p:grpSpPr>
        <p:pic>
          <p:nvPicPr>
            <p:cNvPr id="11" name="Picture 5" descr="MCj04242140000[1]">
              <a:extLst>
                <a:ext uri="{FF2B5EF4-FFF2-40B4-BE49-F238E27FC236}">
                  <a16:creationId xmlns:a16="http://schemas.microsoft.com/office/drawing/2014/main" id="{F9394417-36EE-4EC3-B9E5-096F24F1DE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1903" y="4581214"/>
              <a:ext cx="601928" cy="767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a:extLst>
                <a:ext uri="{FF2B5EF4-FFF2-40B4-BE49-F238E27FC236}">
                  <a16:creationId xmlns:a16="http://schemas.microsoft.com/office/drawing/2014/main" id="{425575B6-5FF4-4535-ABC5-EFC859577209}"/>
                </a:ext>
              </a:extLst>
            </p:cNvPr>
            <p:cNvSpPr txBox="1">
              <a:spLocks noChangeArrowheads="1"/>
            </p:cNvSpPr>
            <p:nvPr/>
          </p:nvSpPr>
          <p:spPr bwMode="auto">
            <a:xfrm>
              <a:off x="6963831" y="4883649"/>
              <a:ext cx="11304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111" charset="-128"/>
                </a:defRPr>
              </a:lvl1pPr>
              <a:lvl2pPr marL="742950" indent="-285750" eaLnBrk="0" hangingPunct="0">
                <a:defRPr>
                  <a:solidFill>
                    <a:schemeClr val="tx1"/>
                  </a:solidFill>
                  <a:latin typeface="Arial" charset="0"/>
                  <a:ea typeface="ＭＳ Ｐゴシック" pitchFamily="-111" charset="-128"/>
                </a:defRPr>
              </a:lvl2pPr>
              <a:lvl3pPr marL="1143000" indent="-228600" eaLnBrk="0" hangingPunct="0">
                <a:defRPr>
                  <a:solidFill>
                    <a:schemeClr val="tx1"/>
                  </a:solidFill>
                  <a:latin typeface="Arial" charset="0"/>
                  <a:ea typeface="ＭＳ Ｐゴシック" pitchFamily="-111" charset="-128"/>
                </a:defRPr>
              </a:lvl3pPr>
              <a:lvl4pPr marL="1600200" indent="-228600" eaLnBrk="0" hangingPunct="0">
                <a:defRPr>
                  <a:solidFill>
                    <a:schemeClr val="tx1"/>
                  </a:solidFill>
                  <a:latin typeface="Arial" charset="0"/>
                  <a:ea typeface="ＭＳ Ｐゴシック" pitchFamily="-111" charset="-128"/>
                </a:defRPr>
              </a:lvl4pPr>
              <a:lvl5pPr marL="2057400" indent="-228600" eaLnBrk="0" hangingPunct="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pPr defTabSz="761970" eaLnBrk="1" fontAlgn="base" hangingPunct="1">
                <a:spcBef>
                  <a:spcPct val="0"/>
                </a:spcBef>
                <a:spcAft>
                  <a:spcPct val="0"/>
                </a:spcAft>
              </a:pPr>
              <a:r>
                <a:rPr lang="en-US" altLang="en-US" sz="1500" dirty="0">
                  <a:solidFill>
                    <a:srgbClr val="000000"/>
                  </a:solidFill>
                  <a:latin typeface="Trebuchet MS" panose="020B0603020202020204" pitchFamily="34" charset="0"/>
                </a:rPr>
                <a:t>15 minutes</a:t>
              </a:r>
            </a:p>
          </p:txBody>
        </p:sp>
      </p:grpSp>
      <p:pic>
        <p:nvPicPr>
          <p:cNvPr id="9" name="Picture 8">
            <a:extLst>
              <a:ext uri="{FF2B5EF4-FFF2-40B4-BE49-F238E27FC236}">
                <a16:creationId xmlns:a16="http://schemas.microsoft.com/office/drawing/2014/main" id="{C593C0E4-2058-497F-B5CB-F318BBA14E94}"/>
              </a:ext>
            </a:extLst>
          </p:cNvPr>
          <p:cNvPicPr>
            <a:picLocks noChangeAspect="1"/>
          </p:cNvPicPr>
          <p:nvPr/>
        </p:nvPicPr>
        <p:blipFill>
          <a:blip r:embed="rId4"/>
          <a:stretch>
            <a:fillRect/>
          </a:stretch>
        </p:blipFill>
        <p:spPr>
          <a:xfrm>
            <a:off x="979615" y="6065203"/>
            <a:ext cx="604974" cy="592256"/>
          </a:xfrm>
          <a:prstGeom prst="rect">
            <a:avLst/>
          </a:prstGeom>
        </p:spPr>
      </p:pic>
      <p:sp>
        <p:nvSpPr>
          <p:cNvPr id="13" name="TextBox 12">
            <a:extLst>
              <a:ext uri="{FF2B5EF4-FFF2-40B4-BE49-F238E27FC236}">
                <a16:creationId xmlns:a16="http://schemas.microsoft.com/office/drawing/2014/main" id="{16E7EBB3-F707-4785-A754-F7B9E0D01953}"/>
              </a:ext>
            </a:extLst>
          </p:cNvPr>
          <p:cNvSpPr txBox="1"/>
          <p:nvPr/>
        </p:nvSpPr>
        <p:spPr>
          <a:xfrm>
            <a:off x="1584589" y="6405394"/>
            <a:ext cx="1261850" cy="276999"/>
          </a:xfrm>
          <a:prstGeom prst="rect">
            <a:avLst/>
          </a:prstGeom>
          <a:noFill/>
        </p:spPr>
        <p:txBody>
          <a:bodyPr wrap="square" rtlCol="0">
            <a:spAutoFit/>
          </a:bodyPr>
          <a:lstStyle/>
          <a:p>
            <a:r>
              <a:rPr lang="en-US" sz="1200" dirty="0"/>
              <a:t>LARC Workbook</a:t>
            </a:r>
          </a:p>
        </p:txBody>
      </p:sp>
    </p:spTree>
    <p:extLst>
      <p:ext uri="{BB962C8B-B14F-4D97-AF65-F5344CB8AC3E}">
        <p14:creationId xmlns:p14="http://schemas.microsoft.com/office/powerpoint/2010/main" val="3599764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D9BB0F-9DAF-4C10-AC7B-7EFF1874A074}"/>
              </a:ext>
            </a:extLst>
          </p:cNvPr>
          <p:cNvSpPr>
            <a:spLocks noGrp="1"/>
          </p:cNvSpPr>
          <p:nvPr>
            <p:ph type="ctrTitle"/>
          </p:nvPr>
        </p:nvSpPr>
        <p:spPr>
          <a:xfrm>
            <a:off x="914402" y="2547820"/>
            <a:ext cx="7517220" cy="881180"/>
          </a:xfrm>
        </p:spPr>
        <p:txBody>
          <a:bodyPr>
            <a:normAutofit fontScale="90000"/>
          </a:bodyPr>
          <a:lstStyle/>
          <a:p>
            <a:r>
              <a:rPr lang="en-US" sz="4800" dirty="0"/>
              <a:t>Spread</a:t>
            </a:r>
            <a:br>
              <a:rPr lang="en-US" sz="4800" dirty="0"/>
            </a:br>
            <a:r>
              <a:rPr lang="en-US" sz="3600" dirty="0">
                <a:solidFill>
                  <a:srgbClr val="FFC000"/>
                </a:solidFill>
              </a:rPr>
              <a:t>Scale-up</a:t>
            </a:r>
            <a:br>
              <a:rPr lang="en-US" sz="3600" dirty="0">
                <a:solidFill>
                  <a:srgbClr val="FFC000"/>
                </a:solidFill>
              </a:rPr>
            </a:br>
            <a:r>
              <a:rPr lang="en-US" sz="3600" dirty="0">
                <a:solidFill>
                  <a:srgbClr val="FFC000"/>
                </a:solidFill>
              </a:rPr>
              <a:t>Teach others</a:t>
            </a:r>
            <a:br>
              <a:rPr lang="en-US" sz="4800" dirty="0"/>
            </a:br>
            <a:endParaRPr lang="en-US" dirty="0"/>
          </a:p>
        </p:txBody>
      </p:sp>
      <p:sp>
        <p:nvSpPr>
          <p:cNvPr id="6" name="Slide Number Placeholder 5">
            <a:extLst>
              <a:ext uri="{FF2B5EF4-FFF2-40B4-BE49-F238E27FC236}">
                <a16:creationId xmlns:a16="http://schemas.microsoft.com/office/drawing/2014/main" id="{10CDE8EE-6FCB-4AAD-85A4-542849EAAE7A}"/>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fld id="{1EA85E74-CFD1-43C2-9168-DB4B3F980C18}" type="slidenum">
              <a:rPr kumimoji="0" lang="en-US" sz="1401" b="0" i="0" u="none" strike="noStrike" kern="1200" cap="none" spc="0" normalizeH="0" baseline="0" noProof="0" smtClean="0">
                <a:ln>
                  <a:noFill/>
                </a:ln>
                <a:solidFill>
                  <a:prstClr val="white"/>
                </a:solidFill>
                <a:effectLst/>
                <a:uLnTx/>
                <a:uFillTx/>
                <a:latin typeface="Trebuchet MS"/>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27</a:t>
            </a:fld>
            <a:endParaRPr kumimoji="0" lang="en-US" sz="1401" b="0" i="0" u="none" strike="noStrike" kern="1200" cap="none" spc="0" normalizeH="0" baseline="0" noProof="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1106239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948986F-17C0-4AAC-B8E9-95B60C567623}"/>
              </a:ext>
            </a:extLst>
          </p:cNvPr>
          <p:cNvSpPr txBox="1">
            <a:spLocks/>
          </p:cNvSpPr>
          <p:nvPr/>
        </p:nvSpPr>
        <p:spPr>
          <a:xfrm>
            <a:off x="299962" y="1510696"/>
            <a:ext cx="3941531" cy="1600200"/>
          </a:xfrm>
          <a:prstGeom prst="rect">
            <a:avLst/>
          </a:prstGeom>
        </p:spPr>
        <p:txBody>
          <a:bodyPr/>
          <a:lstStyle>
            <a:lvl1pPr algn="l" defTabSz="822960" rtl="0" eaLnBrk="1" latinLnBrk="0" hangingPunct="1">
              <a:lnSpc>
                <a:spcPct val="90000"/>
              </a:lnSpc>
              <a:spcBef>
                <a:spcPct val="0"/>
              </a:spcBef>
              <a:buNone/>
              <a:defRPr sz="3960" kern="1200">
                <a:solidFill>
                  <a:schemeClr val="tx1"/>
                </a:solidFill>
                <a:latin typeface="+mj-lt"/>
                <a:ea typeface="+mj-ea"/>
                <a:cs typeface="+mj-cs"/>
              </a:defRPr>
            </a:lvl1pPr>
          </a:lstStyle>
          <a:p>
            <a:endParaRPr lang="en-US" dirty="0"/>
          </a:p>
        </p:txBody>
      </p:sp>
      <p:pic>
        <p:nvPicPr>
          <p:cNvPr id="5" name="Picture 4">
            <a:extLst>
              <a:ext uri="{FF2B5EF4-FFF2-40B4-BE49-F238E27FC236}">
                <a16:creationId xmlns:a16="http://schemas.microsoft.com/office/drawing/2014/main" id="{38301770-951C-4F36-BF3C-9F58694CB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8082" y="1665877"/>
            <a:ext cx="5415834" cy="4162456"/>
          </a:xfrm>
          <a:prstGeom prst="rect">
            <a:avLst/>
          </a:prstGeom>
        </p:spPr>
      </p:pic>
      <p:sp>
        <p:nvSpPr>
          <p:cNvPr id="6" name="Title 5">
            <a:extLst>
              <a:ext uri="{FF2B5EF4-FFF2-40B4-BE49-F238E27FC236}">
                <a16:creationId xmlns:a16="http://schemas.microsoft.com/office/drawing/2014/main" id="{26B729D5-84CB-492A-8B03-4579909095AF}"/>
              </a:ext>
            </a:extLst>
          </p:cNvPr>
          <p:cNvSpPr>
            <a:spLocks noGrp="1"/>
          </p:cNvSpPr>
          <p:nvPr>
            <p:ph type="ctrTitle"/>
          </p:nvPr>
        </p:nvSpPr>
        <p:spPr>
          <a:xfrm>
            <a:off x="2901389" y="863259"/>
            <a:ext cx="6389221" cy="563524"/>
          </a:xfrm>
        </p:spPr>
        <p:txBody>
          <a:bodyPr>
            <a:normAutofit/>
          </a:bodyPr>
          <a:lstStyle/>
          <a:p>
            <a:r>
              <a:rPr lang="en-US" dirty="0"/>
              <a:t>PDSA – Spread the Improvements</a:t>
            </a:r>
          </a:p>
        </p:txBody>
      </p:sp>
      <p:sp>
        <p:nvSpPr>
          <p:cNvPr id="2" name="Slide Number Placeholder 1">
            <a:extLst>
              <a:ext uri="{FF2B5EF4-FFF2-40B4-BE49-F238E27FC236}">
                <a16:creationId xmlns:a16="http://schemas.microsoft.com/office/drawing/2014/main" id="{6693CEE1-2E4A-42A3-87F3-FD9F626F7D5D}"/>
              </a:ext>
            </a:extLst>
          </p:cNvPr>
          <p:cNvSpPr>
            <a:spLocks noGrp="1"/>
          </p:cNvSpPr>
          <p:nvPr>
            <p:ph type="sldNum" sz="quarter" idx="12"/>
          </p:nvPr>
        </p:nvSpPr>
        <p:spPr/>
        <p:txBody>
          <a:bodyPr/>
          <a:lstStyle/>
          <a:p>
            <a:fld id="{1EA85E74-CFD1-43C2-9168-DB4B3F980C18}" type="slidenum">
              <a:rPr lang="en-US" smtClean="0"/>
              <a:t>28</a:t>
            </a:fld>
            <a:endParaRPr lang="en-US"/>
          </a:p>
        </p:txBody>
      </p:sp>
      <p:pic>
        <p:nvPicPr>
          <p:cNvPr id="7" name="Picture 6">
            <a:extLst>
              <a:ext uri="{FF2B5EF4-FFF2-40B4-BE49-F238E27FC236}">
                <a16:creationId xmlns:a16="http://schemas.microsoft.com/office/drawing/2014/main" id="{0167D735-95A0-427F-A059-047E77DC8153}"/>
              </a:ext>
            </a:extLst>
          </p:cNvPr>
          <p:cNvPicPr>
            <a:picLocks noChangeAspect="1"/>
          </p:cNvPicPr>
          <p:nvPr/>
        </p:nvPicPr>
        <p:blipFill>
          <a:blip r:embed="rId4"/>
          <a:stretch>
            <a:fillRect/>
          </a:stretch>
        </p:blipFill>
        <p:spPr>
          <a:xfrm>
            <a:off x="979615" y="6065203"/>
            <a:ext cx="604974" cy="592256"/>
          </a:xfrm>
          <a:prstGeom prst="rect">
            <a:avLst/>
          </a:prstGeom>
        </p:spPr>
      </p:pic>
      <p:sp>
        <p:nvSpPr>
          <p:cNvPr id="8" name="TextBox 7">
            <a:extLst>
              <a:ext uri="{FF2B5EF4-FFF2-40B4-BE49-F238E27FC236}">
                <a16:creationId xmlns:a16="http://schemas.microsoft.com/office/drawing/2014/main" id="{DF06B8A2-FCBA-4AC1-8928-F076565DF5B4}"/>
              </a:ext>
            </a:extLst>
          </p:cNvPr>
          <p:cNvSpPr txBox="1"/>
          <p:nvPr/>
        </p:nvSpPr>
        <p:spPr>
          <a:xfrm>
            <a:off x="1584589" y="6405394"/>
            <a:ext cx="1261850" cy="276999"/>
          </a:xfrm>
          <a:prstGeom prst="rect">
            <a:avLst/>
          </a:prstGeom>
          <a:noFill/>
        </p:spPr>
        <p:txBody>
          <a:bodyPr wrap="square" rtlCol="0">
            <a:spAutoFit/>
          </a:bodyPr>
          <a:lstStyle/>
          <a:p>
            <a:r>
              <a:rPr lang="en-US" sz="1200" dirty="0"/>
              <a:t>LARC Workbook</a:t>
            </a:r>
          </a:p>
        </p:txBody>
      </p:sp>
    </p:spTree>
    <p:extLst>
      <p:ext uri="{BB962C8B-B14F-4D97-AF65-F5344CB8AC3E}">
        <p14:creationId xmlns:p14="http://schemas.microsoft.com/office/powerpoint/2010/main" val="2881458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2C18252-55BA-47DA-9B43-9995CCDCD1B9}"/>
              </a:ext>
            </a:extLst>
          </p:cNvPr>
          <p:cNvSpPr txBox="1">
            <a:spLocks/>
          </p:cNvSpPr>
          <p:nvPr/>
        </p:nvSpPr>
        <p:spPr>
          <a:xfrm>
            <a:off x="1457742" y="2841280"/>
            <a:ext cx="3240824" cy="516185"/>
          </a:xfrm>
          <a:prstGeom prst="rect">
            <a:avLst/>
          </a:prstGeom>
        </p:spPr>
        <p:txBody>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0" indent="0">
              <a:buFont typeface="Arial" panose="020B0604020202020204" pitchFamily="34" charset="0"/>
              <a:buNone/>
            </a:pPr>
            <a:r>
              <a:rPr lang="en-US" sz="3200" dirty="0"/>
              <a:t>Congratulations!</a:t>
            </a:r>
          </a:p>
        </p:txBody>
      </p:sp>
      <p:pic>
        <p:nvPicPr>
          <p:cNvPr id="7" name="Picture 6">
            <a:extLst>
              <a:ext uri="{FF2B5EF4-FFF2-40B4-BE49-F238E27FC236}">
                <a16:creationId xmlns:a16="http://schemas.microsoft.com/office/drawing/2014/main" id="{FC2D163A-CF5D-4F2D-ABAB-5EB0FBFF87B0}"/>
              </a:ext>
            </a:extLst>
          </p:cNvPr>
          <p:cNvPicPr>
            <a:picLocks noChangeAspect="1"/>
          </p:cNvPicPr>
          <p:nvPr/>
        </p:nvPicPr>
        <p:blipFill>
          <a:blip r:embed="rId3"/>
          <a:stretch>
            <a:fillRect/>
          </a:stretch>
        </p:blipFill>
        <p:spPr>
          <a:xfrm>
            <a:off x="5307752" y="1374703"/>
            <a:ext cx="5426506" cy="3965524"/>
          </a:xfrm>
          <a:prstGeom prst="rect">
            <a:avLst/>
          </a:prstGeom>
          <a:ln>
            <a:solidFill>
              <a:srgbClr val="003296"/>
            </a:solidFill>
          </a:ln>
        </p:spPr>
      </p:pic>
      <p:sp>
        <p:nvSpPr>
          <p:cNvPr id="5" name="Title 4">
            <a:extLst>
              <a:ext uri="{FF2B5EF4-FFF2-40B4-BE49-F238E27FC236}">
                <a16:creationId xmlns:a16="http://schemas.microsoft.com/office/drawing/2014/main" id="{953A83A7-90F3-40EC-958E-FAF3827D5E6F}"/>
              </a:ext>
            </a:extLst>
          </p:cNvPr>
          <p:cNvSpPr>
            <a:spLocks noGrp="1"/>
          </p:cNvSpPr>
          <p:nvPr>
            <p:ph type="ctrTitle"/>
          </p:nvPr>
        </p:nvSpPr>
        <p:spPr/>
        <p:txBody>
          <a:bodyPr>
            <a:normAutofit/>
          </a:bodyPr>
          <a:lstStyle/>
          <a:p>
            <a:r>
              <a:rPr lang="en-US" dirty="0"/>
              <a:t>Celebrate</a:t>
            </a:r>
          </a:p>
        </p:txBody>
      </p:sp>
      <p:sp>
        <p:nvSpPr>
          <p:cNvPr id="2" name="Slide Number Placeholder 1">
            <a:extLst>
              <a:ext uri="{FF2B5EF4-FFF2-40B4-BE49-F238E27FC236}">
                <a16:creationId xmlns:a16="http://schemas.microsoft.com/office/drawing/2014/main" id="{0EA28158-90E2-4CBB-A936-02346F3679F0}"/>
              </a:ext>
            </a:extLst>
          </p:cNvPr>
          <p:cNvSpPr>
            <a:spLocks noGrp="1"/>
          </p:cNvSpPr>
          <p:nvPr>
            <p:ph type="sldNum" sz="quarter" idx="12"/>
          </p:nvPr>
        </p:nvSpPr>
        <p:spPr/>
        <p:txBody>
          <a:bodyPr/>
          <a:lstStyle/>
          <a:p>
            <a:fld id="{1EA85E74-CFD1-43C2-9168-DB4B3F980C18}" type="slidenum">
              <a:rPr lang="en-US" smtClean="0"/>
              <a:t>29</a:t>
            </a:fld>
            <a:endParaRPr lang="en-US"/>
          </a:p>
        </p:txBody>
      </p:sp>
    </p:spTree>
    <p:extLst>
      <p:ext uri="{BB962C8B-B14F-4D97-AF65-F5344CB8AC3E}">
        <p14:creationId xmlns:p14="http://schemas.microsoft.com/office/powerpoint/2010/main" val="127450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D9BB0F-9DAF-4C10-AC7B-7EFF1874A074}"/>
              </a:ext>
            </a:extLst>
          </p:cNvPr>
          <p:cNvSpPr>
            <a:spLocks noGrp="1"/>
          </p:cNvSpPr>
          <p:nvPr>
            <p:ph type="ctrTitle"/>
          </p:nvPr>
        </p:nvSpPr>
        <p:spPr>
          <a:xfrm>
            <a:off x="914402" y="2547820"/>
            <a:ext cx="8595358" cy="1155500"/>
          </a:xfrm>
        </p:spPr>
        <p:txBody>
          <a:bodyPr>
            <a:normAutofit fontScale="90000"/>
          </a:bodyPr>
          <a:lstStyle/>
          <a:p>
            <a:r>
              <a:rPr lang="en-US" sz="4800" dirty="0"/>
              <a:t>Control</a:t>
            </a:r>
            <a:br>
              <a:rPr lang="en-US" sz="4800" dirty="0"/>
            </a:br>
            <a:br>
              <a:rPr lang="en-US" sz="4800" dirty="0"/>
            </a:br>
            <a:endParaRPr lang="en-US" dirty="0"/>
          </a:p>
        </p:txBody>
      </p:sp>
      <p:sp>
        <p:nvSpPr>
          <p:cNvPr id="6" name="Slide Number Placeholder 5">
            <a:extLst>
              <a:ext uri="{FF2B5EF4-FFF2-40B4-BE49-F238E27FC236}">
                <a16:creationId xmlns:a16="http://schemas.microsoft.com/office/drawing/2014/main" id="{10CDE8EE-6FCB-4AAD-85A4-542849EAAE7A}"/>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fld id="{1EA85E74-CFD1-43C2-9168-DB4B3F980C18}" type="slidenum">
              <a:rPr kumimoji="0" lang="en-US" sz="1401" b="0" i="0" u="none" strike="noStrike" kern="1200" cap="none" spc="0" normalizeH="0" baseline="0" noProof="0" smtClean="0">
                <a:ln>
                  <a:noFill/>
                </a:ln>
                <a:solidFill>
                  <a:prstClr val="white"/>
                </a:solidFill>
                <a:effectLst/>
                <a:uLnTx/>
                <a:uFillTx/>
                <a:latin typeface="Trebuchet MS"/>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3</a:t>
            </a:fld>
            <a:endParaRPr kumimoji="0" lang="en-US" sz="1401" b="0" i="0" u="none" strike="noStrike" kern="1200" cap="none" spc="0" normalizeH="0" baseline="0" noProof="0">
              <a:ln>
                <a:noFill/>
              </a:ln>
              <a:solidFill>
                <a:prstClr val="white"/>
              </a:solidFill>
              <a:effectLst/>
              <a:uLnTx/>
              <a:uFillTx/>
              <a:latin typeface="Trebuchet MS"/>
              <a:ea typeface="+mn-ea"/>
              <a:cs typeface="+mn-cs"/>
            </a:endParaRPr>
          </a:p>
        </p:txBody>
      </p:sp>
      <p:sp>
        <p:nvSpPr>
          <p:cNvPr id="4" name="TextBox 3">
            <a:extLst>
              <a:ext uri="{FF2B5EF4-FFF2-40B4-BE49-F238E27FC236}">
                <a16:creationId xmlns:a16="http://schemas.microsoft.com/office/drawing/2014/main" id="{AFCF214E-432D-4F0B-8E4C-D394CECE5E61}"/>
              </a:ext>
            </a:extLst>
          </p:cNvPr>
          <p:cNvSpPr txBox="1"/>
          <p:nvPr/>
        </p:nvSpPr>
        <p:spPr>
          <a:xfrm>
            <a:off x="914402" y="3990637"/>
            <a:ext cx="2863259" cy="369332"/>
          </a:xfrm>
          <a:prstGeom prst="rect">
            <a:avLst/>
          </a:prstGeom>
          <a:noFill/>
          <a:ln w="7620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a:ea typeface="+mn-ea"/>
                <a:cs typeface="+mn-cs"/>
              </a:rPr>
              <a:t>LARC Workbook, p. </a:t>
            </a:r>
            <a:r>
              <a:rPr lang="en-US" dirty="0">
                <a:solidFill>
                  <a:prstClr val="white"/>
                </a:solidFill>
                <a:latin typeface="Trebuchet MS"/>
              </a:rPr>
              <a:t>77-84</a:t>
            </a: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5" name="TextBox 4">
            <a:extLst>
              <a:ext uri="{FF2B5EF4-FFF2-40B4-BE49-F238E27FC236}">
                <a16:creationId xmlns:a16="http://schemas.microsoft.com/office/drawing/2014/main" id="{62219C58-22BC-4662-BCFB-73645808E6D3}"/>
              </a:ext>
            </a:extLst>
          </p:cNvPr>
          <p:cNvSpPr txBox="1"/>
          <p:nvPr/>
        </p:nvSpPr>
        <p:spPr>
          <a:xfrm>
            <a:off x="816591" y="4419957"/>
            <a:ext cx="5124450" cy="276999"/>
          </a:xfrm>
          <a:prstGeom prst="rect">
            <a:avLst/>
          </a:prstGeom>
          <a:noFill/>
        </p:spPr>
        <p:txBody>
          <a:bodyPr wrap="square">
            <a:spAutoFit/>
          </a:bodyPr>
          <a:lstStyle/>
          <a:p>
            <a:r>
              <a:rPr lang="en-US" sz="1200" dirty="0">
                <a:solidFill>
                  <a:schemeClr val="bg1"/>
                </a:solidFill>
                <a:hlinkClick r:id="rId3">
                  <a:extLst>
                    <a:ext uri="{A12FA001-AC4F-418D-AE19-62706E023703}">
                      <ahyp:hlinkClr xmlns:ahyp="http://schemas.microsoft.com/office/drawing/2018/hyperlinkcolor" val="tx"/>
                    </a:ext>
                  </a:extLst>
                </a:hlinkClick>
              </a:rPr>
              <a:t>https://www.larccqi.org/uploads/resources/LARC-3.0-WORKBOOK.pdf</a:t>
            </a:r>
            <a:endParaRPr lang="en-US" sz="1200" dirty="0">
              <a:solidFill>
                <a:schemeClr val="bg1"/>
              </a:solidFill>
            </a:endParaRPr>
          </a:p>
        </p:txBody>
      </p:sp>
      <p:pic>
        <p:nvPicPr>
          <p:cNvPr id="8" name="Picture 7">
            <a:extLst>
              <a:ext uri="{FF2B5EF4-FFF2-40B4-BE49-F238E27FC236}">
                <a16:creationId xmlns:a16="http://schemas.microsoft.com/office/drawing/2014/main" id="{D5C3181E-0305-4585-B859-F50A8E9F0F7D}"/>
              </a:ext>
            </a:extLst>
          </p:cNvPr>
          <p:cNvPicPr>
            <a:picLocks noChangeAspect="1"/>
          </p:cNvPicPr>
          <p:nvPr/>
        </p:nvPicPr>
        <p:blipFill>
          <a:blip r:embed="rId4"/>
          <a:stretch>
            <a:fillRect/>
          </a:stretch>
        </p:blipFill>
        <p:spPr>
          <a:xfrm>
            <a:off x="979615" y="6065203"/>
            <a:ext cx="604974" cy="592256"/>
          </a:xfrm>
          <a:prstGeom prst="rect">
            <a:avLst/>
          </a:prstGeom>
        </p:spPr>
      </p:pic>
      <p:sp>
        <p:nvSpPr>
          <p:cNvPr id="9" name="TextBox 8">
            <a:extLst>
              <a:ext uri="{FF2B5EF4-FFF2-40B4-BE49-F238E27FC236}">
                <a16:creationId xmlns:a16="http://schemas.microsoft.com/office/drawing/2014/main" id="{5FBCFDEC-83FB-4CF4-B962-DC86119C0FBC}"/>
              </a:ext>
            </a:extLst>
          </p:cNvPr>
          <p:cNvSpPr txBox="1"/>
          <p:nvPr/>
        </p:nvSpPr>
        <p:spPr>
          <a:xfrm>
            <a:off x="1584589" y="6405394"/>
            <a:ext cx="1261850" cy="276999"/>
          </a:xfrm>
          <a:prstGeom prst="rect">
            <a:avLst/>
          </a:prstGeom>
          <a:noFill/>
        </p:spPr>
        <p:txBody>
          <a:bodyPr wrap="square" rtlCol="0">
            <a:spAutoFit/>
          </a:bodyPr>
          <a:lstStyle/>
          <a:p>
            <a:r>
              <a:rPr lang="en-US" sz="1200" dirty="0"/>
              <a:t>LARC Workbook</a:t>
            </a:r>
          </a:p>
        </p:txBody>
      </p:sp>
    </p:spTree>
    <p:extLst>
      <p:ext uri="{BB962C8B-B14F-4D97-AF65-F5344CB8AC3E}">
        <p14:creationId xmlns:p14="http://schemas.microsoft.com/office/powerpoint/2010/main" val="215167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810EE-DFEB-45D9-A833-F593CA8170E0}"/>
              </a:ext>
            </a:extLst>
          </p:cNvPr>
          <p:cNvSpPr>
            <a:spLocks noGrp="1"/>
          </p:cNvSpPr>
          <p:nvPr>
            <p:ph type="ctrTitle"/>
          </p:nvPr>
        </p:nvSpPr>
        <p:spPr>
          <a:xfrm>
            <a:off x="2479073" y="1095523"/>
            <a:ext cx="2304551" cy="563524"/>
          </a:xfrm>
        </p:spPr>
        <p:txBody>
          <a:bodyPr>
            <a:normAutofit fontScale="90000"/>
          </a:bodyPr>
          <a:lstStyle/>
          <a:p>
            <a:r>
              <a:rPr lang="en-US" sz="3600" dirty="0">
                <a:solidFill>
                  <a:srgbClr val="003296"/>
                </a:solidFill>
              </a:rPr>
              <a:t>Upcoming </a:t>
            </a:r>
            <a:br>
              <a:rPr lang="en-US" dirty="0"/>
            </a:br>
            <a:endParaRPr lang="en-US" dirty="0"/>
          </a:p>
        </p:txBody>
      </p:sp>
      <p:sp>
        <p:nvSpPr>
          <p:cNvPr id="5" name="Slide Number Placeholder 4">
            <a:extLst>
              <a:ext uri="{FF2B5EF4-FFF2-40B4-BE49-F238E27FC236}">
                <a16:creationId xmlns:a16="http://schemas.microsoft.com/office/drawing/2014/main" id="{95CB95E1-F716-458A-9F2B-3E127AEFB180}"/>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fld id="{1EA85E74-CFD1-43C2-9168-DB4B3F980C18}" type="slidenum">
              <a:rPr kumimoji="0" lang="en-US" sz="1401" b="0" i="0" u="none" strike="noStrike" kern="1200" cap="none" spc="0" normalizeH="0" baseline="0" noProof="0" smtClean="0">
                <a:ln>
                  <a:noFill/>
                </a:ln>
                <a:solidFill>
                  <a:srgbClr val="000000"/>
                </a:solidFill>
                <a:effectLst/>
                <a:uLnTx/>
                <a:uFillTx/>
                <a:latin typeface="Trebuchet MS"/>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30</a:t>
            </a:fld>
            <a:endParaRPr kumimoji="0" lang="en-US" sz="1401" b="0" i="0" u="none" strike="noStrike" kern="1200" cap="none" spc="0" normalizeH="0" baseline="0" noProof="0">
              <a:ln>
                <a:noFill/>
              </a:ln>
              <a:solidFill>
                <a:srgbClr val="000000"/>
              </a:solidFill>
              <a:effectLst/>
              <a:uLnTx/>
              <a:uFillTx/>
              <a:latin typeface="Trebuchet MS"/>
              <a:ea typeface="+mn-ea"/>
              <a:cs typeface="+mn-cs"/>
            </a:endParaRPr>
          </a:p>
        </p:txBody>
      </p:sp>
      <p:pic>
        <p:nvPicPr>
          <p:cNvPr id="6" name="Picture 5">
            <a:extLst>
              <a:ext uri="{FF2B5EF4-FFF2-40B4-BE49-F238E27FC236}">
                <a16:creationId xmlns:a16="http://schemas.microsoft.com/office/drawing/2014/main" id="{EC7FF89E-6A69-4F08-8E94-B255DA9DDD2D}"/>
              </a:ext>
            </a:extLst>
          </p:cNvPr>
          <p:cNvPicPr>
            <a:picLocks noChangeAspect="1"/>
          </p:cNvPicPr>
          <p:nvPr/>
        </p:nvPicPr>
        <p:blipFill>
          <a:blip r:embed="rId3"/>
          <a:stretch>
            <a:fillRect/>
          </a:stretch>
        </p:blipFill>
        <p:spPr>
          <a:xfrm>
            <a:off x="671332" y="2180639"/>
            <a:ext cx="10984374" cy="3054053"/>
          </a:xfrm>
          <a:prstGeom prst="rect">
            <a:avLst/>
          </a:prstGeom>
        </p:spPr>
      </p:pic>
      <p:sp>
        <p:nvSpPr>
          <p:cNvPr id="7" name="TextBox 6">
            <a:extLst>
              <a:ext uri="{FF2B5EF4-FFF2-40B4-BE49-F238E27FC236}">
                <a16:creationId xmlns:a16="http://schemas.microsoft.com/office/drawing/2014/main" id="{96CF4748-573C-48B6-903C-1D5C1311978C}"/>
              </a:ext>
            </a:extLst>
          </p:cNvPr>
          <p:cNvSpPr txBox="1"/>
          <p:nvPr/>
        </p:nvSpPr>
        <p:spPr>
          <a:xfrm>
            <a:off x="5271326" y="900232"/>
            <a:ext cx="5536374" cy="954107"/>
          </a:xfrm>
          <a:prstGeom prst="rect">
            <a:avLst/>
          </a:prstGeom>
          <a:noFill/>
        </p:spPr>
        <p:txBody>
          <a:bodyPr wrap="square">
            <a:spAutoFit/>
          </a:bodyPr>
          <a:lstStyle/>
          <a:p>
            <a:pPr marL="457200" indent="-457200">
              <a:buFont typeface="Arial" panose="020B0604020202020204" pitchFamily="34" charset="0"/>
              <a:buChar char="•"/>
            </a:pPr>
            <a:r>
              <a:rPr lang="en-US" sz="2800" dirty="0"/>
              <a:t>Mentorship Site Visits</a:t>
            </a:r>
          </a:p>
          <a:p>
            <a:pPr marL="457200" indent="-457200">
              <a:buFont typeface="Arial" panose="020B0604020202020204" pitchFamily="34" charset="0"/>
              <a:buChar char="•"/>
            </a:pPr>
            <a:r>
              <a:rPr lang="en-US" sz="2800" dirty="0"/>
              <a:t>DiCE Follow-up Assessments</a:t>
            </a:r>
          </a:p>
        </p:txBody>
      </p:sp>
      <p:sp>
        <p:nvSpPr>
          <p:cNvPr id="8" name="TextBox 7">
            <a:extLst>
              <a:ext uri="{FF2B5EF4-FFF2-40B4-BE49-F238E27FC236}">
                <a16:creationId xmlns:a16="http://schemas.microsoft.com/office/drawing/2014/main" id="{4A58A74B-C495-43CA-B886-C7AE8228EC24}"/>
              </a:ext>
            </a:extLst>
          </p:cNvPr>
          <p:cNvSpPr txBox="1"/>
          <p:nvPr/>
        </p:nvSpPr>
        <p:spPr>
          <a:xfrm>
            <a:off x="1384300" y="5252488"/>
            <a:ext cx="9423400" cy="646331"/>
          </a:xfrm>
          <a:prstGeom prst="rect">
            <a:avLst/>
          </a:prstGeom>
          <a:noFill/>
        </p:spPr>
        <p:txBody>
          <a:bodyPr wrap="square">
            <a:spAutoFit/>
          </a:bodyPr>
          <a:lstStyle/>
          <a:p>
            <a:r>
              <a:rPr lang="en-US" sz="1800" b="1" dirty="0"/>
              <a:t>NOTE</a:t>
            </a:r>
            <a:r>
              <a:rPr lang="en-US" sz="1800" dirty="0"/>
              <a:t>: timeline estimates are only examples and can be modified depending on local context (e.g., program needs, available budget, and available expertise, etc.)</a:t>
            </a:r>
            <a:endParaRPr lang="en-US" dirty="0"/>
          </a:p>
        </p:txBody>
      </p:sp>
    </p:spTree>
    <p:extLst>
      <p:ext uri="{BB962C8B-B14F-4D97-AF65-F5344CB8AC3E}">
        <p14:creationId xmlns:p14="http://schemas.microsoft.com/office/powerpoint/2010/main" val="2937269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D21E232-C1A7-4823-901D-C9F06B2413B1}"/>
              </a:ext>
            </a:extLst>
          </p:cNvPr>
          <p:cNvSpPr txBox="1">
            <a:spLocks/>
          </p:cNvSpPr>
          <p:nvPr/>
        </p:nvSpPr>
        <p:spPr>
          <a:xfrm>
            <a:off x="2551814" y="1125292"/>
            <a:ext cx="7661400" cy="1170753"/>
          </a:xfrm>
          <a:prstGeom prst="rect">
            <a:avLst/>
          </a:prstGeom>
        </p:spPr>
        <p:txBody>
          <a:bodyPr/>
          <a:lstStyle>
            <a:lvl1pPr algn="l" defTabSz="822960" rtl="0" eaLnBrk="1" latinLnBrk="0" hangingPunct="1">
              <a:lnSpc>
                <a:spcPct val="90000"/>
              </a:lnSpc>
              <a:spcBef>
                <a:spcPct val="0"/>
              </a:spcBef>
              <a:buNone/>
              <a:defRPr sz="3960" kern="1200">
                <a:solidFill>
                  <a:schemeClr val="tx1"/>
                </a:solidFill>
                <a:latin typeface="+mj-lt"/>
                <a:ea typeface="+mj-ea"/>
                <a:cs typeface="+mj-cs"/>
              </a:defRPr>
            </a:lvl1pPr>
          </a:lstStyle>
          <a:p>
            <a:pPr marL="0" marR="0" lvl="0" indent="0" algn="l" defTabSz="82296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ea typeface="+mj-ea"/>
                <a:cs typeface="+mj-cs"/>
              </a:rPr>
              <a:t>END OF LEARNING SESSION 2!</a:t>
            </a:r>
          </a:p>
        </p:txBody>
      </p:sp>
      <p:sp>
        <p:nvSpPr>
          <p:cNvPr id="6" name="Text Placeholder 2">
            <a:extLst>
              <a:ext uri="{FF2B5EF4-FFF2-40B4-BE49-F238E27FC236}">
                <a16:creationId xmlns:a16="http://schemas.microsoft.com/office/drawing/2014/main" id="{9A7128C6-E1ED-4D7E-BB0B-CD21574F9FF5}"/>
              </a:ext>
            </a:extLst>
          </p:cNvPr>
          <p:cNvSpPr txBox="1">
            <a:spLocks/>
          </p:cNvSpPr>
          <p:nvPr/>
        </p:nvSpPr>
        <p:spPr>
          <a:xfrm>
            <a:off x="954779" y="3223394"/>
            <a:ext cx="10515600" cy="1170753"/>
          </a:xfrm>
          <a:prstGeom prst="rect">
            <a:avLst/>
          </a:prstGeom>
        </p:spPr>
        <p:txBody>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0" indent="0">
              <a:buNone/>
            </a:pPr>
            <a:r>
              <a:rPr lang="en-US" sz="2800" dirty="0">
                <a:solidFill>
                  <a:srgbClr val="003296"/>
                </a:solidFill>
              </a:rPr>
              <a:t>Improvement is Continuous… </a:t>
            </a:r>
          </a:p>
          <a:p>
            <a:pPr marL="0" indent="0">
              <a:buNone/>
            </a:pPr>
            <a:r>
              <a:rPr lang="en-US" sz="2800" dirty="0">
                <a:solidFill>
                  <a:srgbClr val="003296"/>
                </a:solidFill>
              </a:rPr>
              <a:t>					What problem will you improve next? </a:t>
            </a:r>
          </a:p>
        </p:txBody>
      </p:sp>
      <p:sp>
        <p:nvSpPr>
          <p:cNvPr id="2" name="Slide Number Placeholder 1">
            <a:extLst>
              <a:ext uri="{FF2B5EF4-FFF2-40B4-BE49-F238E27FC236}">
                <a16:creationId xmlns:a16="http://schemas.microsoft.com/office/drawing/2014/main" id="{BA83825F-85FC-4577-BA1D-EF71AC306145}"/>
              </a:ext>
            </a:extLst>
          </p:cNvPr>
          <p:cNvSpPr>
            <a:spLocks noGrp="1"/>
          </p:cNvSpPr>
          <p:nvPr>
            <p:ph type="sldNum" sz="quarter" idx="12"/>
          </p:nvPr>
        </p:nvSpPr>
        <p:spPr/>
        <p:txBody>
          <a:bodyPr/>
          <a:lstStyle/>
          <a:p>
            <a:fld id="{1EA85E74-CFD1-43C2-9168-DB4B3F980C18}" type="slidenum">
              <a:rPr lang="en-US" smtClean="0"/>
              <a:t>31</a:t>
            </a:fld>
            <a:endParaRPr lang="en-US"/>
          </a:p>
        </p:txBody>
      </p:sp>
    </p:spTree>
    <p:extLst>
      <p:ext uri="{BB962C8B-B14F-4D97-AF65-F5344CB8AC3E}">
        <p14:creationId xmlns:p14="http://schemas.microsoft.com/office/powerpoint/2010/main" val="2192291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6D72BD-9822-460B-B258-DAAA34FD8187}"/>
              </a:ext>
            </a:extLst>
          </p:cNvPr>
          <p:cNvSpPr>
            <a:spLocks noGrp="1"/>
          </p:cNvSpPr>
          <p:nvPr>
            <p:ph type="body" idx="1"/>
          </p:nvPr>
        </p:nvSpPr>
        <p:spPr/>
        <p:txBody>
          <a:bodyPr/>
          <a:lstStyle/>
          <a:p>
            <a:r>
              <a:rPr lang="en-US" dirty="0"/>
              <a:t>Questions?</a:t>
            </a:r>
          </a:p>
        </p:txBody>
      </p:sp>
    </p:spTree>
    <p:extLst>
      <p:ext uri="{BB962C8B-B14F-4D97-AF65-F5344CB8AC3E}">
        <p14:creationId xmlns:p14="http://schemas.microsoft.com/office/powerpoint/2010/main" val="405386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8AC89D-90B8-407A-A190-B330FE97CC98}"/>
              </a:ext>
            </a:extLst>
          </p:cNvPr>
          <p:cNvPicPr>
            <a:picLocks noChangeAspect="1"/>
          </p:cNvPicPr>
          <p:nvPr/>
        </p:nvPicPr>
        <p:blipFill>
          <a:blip r:embed="rId2"/>
          <a:stretch>
            <a:fillRect/>
          </a:stretch>
        </p:blipFill>
        <p:spPr>
          <a:xfrm>
            <a:off x="1999791" y="780817"/>
            <a:ext cx="7622674" cy="5115215"/>
          </a:xfrm>
          <a:prstGeom prst="rect">
            <a:avLst/>
          </a:prstGeom>
        </p:spPr>
      </p:pic>
      <p:sp>
        <p:nvSpPr>
          <p:cNvPr id="2" name="Slide Number Placeholder 1">
            <a:extLst>
              <a:ext uri="{FF2B5EF4-FFF2-40B4-BE49-F238E27FC236}">
                <a16:creationId xmlns:a16="http://schemas.microsoft.com/office/drawing/2014/main" id="{58E12C92-3EA6-4CB9-8AD0-B3C07068B8D8}"/>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fld id="{1EA85E74-CFD1-43C2-9168-DB4B3F980C18}" type="slidenum">
              <a:rPr kumimoji="0" lang="en-US" sz="1401" b="0" i="0" u="none" strike="noStrike" kern="1200" cap="none" spc="0" normalizeH="0" baseline="0" noProof="0" smtClean="0">
                <a:ln>
                  <a:noFill/>
                </a:ln>
                <a:solidFill>
                  <a:srgbClr val="000000"/>
                </a:solidFill>
                <a:effectLst/>
                <a:uLnTx/>
                <a:uFillTx/>
                <a:latin typeface="Trebuchet MS"/>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4</a:t>
            </a:fld>
            <a:endParaRPr kumimoji="0" lang="en-US" sz="1401" b="0" i="0" u="none" strike="noStrike" kern="1200" cap="none" spc="0" normalizeH="0" baseline="0" noProof="0">
              <a:ln>
                <a:noFill/>
              </a:ln>
              <a:solidFill>
                <a:srgbClr val="000000"/>
              </a:solidFill>
              <a:effectLst/>
              <a:uLnTx/>
              <a:uFillTx/>
              <a:latin typeface="Trebuchet MS"/>
              <a:ea typeface="+mn-ea"/>
              <a:cs typeface="+mn-cs"/>
            </a:endParaRPr>
          </a:p>
        </p:txBody>
      </p:sp>
      <p:sp>
        <p:nvSpPr>
          <p:cNvPr id="4" name="Donut 2">
            <a:extLst>
              <a:ext uri="{FF2B5EF4-FFF2-40B4-BE49-F238E27FC236}">
                <a16:creationId xmlns:a16="http://schemas.microsoft.com/office/drawing/2014/main" id="{BD1E5997-55D0-4ED5-B213-39742345080A}"/>
              </a:ext>
            </a:extLst>
          </p:cNvPr>
          <p:cNvSpPr/>
          <p:nvPr/>
        </p:nvSpPr>
        <p:spPr>
          <a:xfrm>
            <a:off x="8140204" y="794509"/>
            <a:ext cx="1588588" cy="5101523"/>
          </a:xfrm>
          <a:prstGeom prst="donut">
            <a:avLst>
              <a:gd name="adj" fmla="val 38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rebuchet MS"/>
              <a:ea typeface="+mn-ea"/>
              <a:cs typeface="+mn-cs"/>
            </a:endParaRPr>
          </a:p>
        </p:txBody>
      </p:sp>
      <p:pic>
        <p:nvPicPr>
          <p:cNvPr id="8" name="Picture 7">
            <a:extLst>
              <a:ext uri="{FF2B5EF4-FFF2-40B4-BE49-F238E27FC236}">
                <a16:creationId xmlns:a16="http://schemas.microsoft.com/office/drawing/2014/main" id="{4D4C6874-0C6B-452C-A1C7-E1C939B909DA}"/>
              </a:ext>
            </a:extLst>
          </p:cNvPr>
          <p:cNvPicPr>
            <a:picLocks noChangeAspect="1"/>
          </p:cNvPicPr>
          <p:nvPr/>
        </p:nvPicPr>
        <p:blipFill>
          <a:blip r:embed="rId3"/>
          <a:stretch>
            <a:fillRect/>
          </a:stretch>
        </p:blipFill>
        <p:spPr>
          <a:xfrm>
            <a:off x="979615" y="6065203"/>
            <a:ext cx="604974" cy="592256"/>
          </a:xfrm>
          <a:prstGeom prst="rect">
            <a:avLst/>
          </a:prstGeom>
        </p:spPr>
      </p:pic>
      <p:sp>
        <p:nvSpPr>
          <p:cNvPr id="9" name="TextBox 8">
            <a:extLst>
              <a:ext uri="{FF2B5EF4-FFF2-40B4-BE49-F238E27FC236}">
                <a16:creationId xmlns:a16="http://schemas.microsoft.com/office/drawing/2014/main" id="{8283ECC0-8B05-4DA9-A93C-FE984981A9C7}"/>
              </a:ext>
            </a:extLst>
          </p:cNvPr>
          <p:cNvSpPr txBox="1"/>
          <p:nvPr/>
        </p:nvSpPr>
        <p:spPr>
          <a:xfrm>
            <a:off x="1584589" y="6405394"/>
            <a:ext cx="1261850" cy="276999"/>
          </a:xfrm>
          <a:prstGeom prst="rect">
            <a:avLst/>
          </a:prstGeom>
          <a:noFill/>
        </p:spPr>
        <p:txBody>
          <a:bodyPr wrap="square" rtlCol="0">
            <a:spAutoFit/>
          </a:bodyPr>
          <a:lstStyle/>
          <a:p>
            <a:r>
              <a:rPr lang="en-US" sz="1200" dirty="0"/>
              <a:t>LARC Workbook</a:t>
            </a:r>
          </a:p>
        </p:txBody>
      </p:sp>
    </p:spTree>
    <p:extLst>
      <p:ext uri="{BB962C8B-B14F-4D97-AF65-F5344CB8AC3E}">
        <p14:creationId xmlns:p14="http://schemas.microsoft.com/office/powerpoint/2010/main" val="2297524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8EE18D40-16CE-4A21-A5F4-F232CFFC1477}"/>
              </a:ext>
            </a:extLst>
          </p:cNvPr>
          <p:cNvSpPr txBox="1">
            <a:spLocks/>
          </p:cNvSpPr>
          <p:nvPr/>
        </p:nvSpPr>
        <p:spPr>
          <a:xfrm>
            <a:off x="1584589" y="2616483"/>
            <a:ext cx="4352180" cy="3251783"/>
          </a:xfrm>
          <a:prstGeom prst="rect">
            <a:avLst/>
          </a:prstGeom>
        </p:spPr>
        <p:txBody>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205740" marR="0" lvl="0" indent="-205740" algn="l" defTabSz="82296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520" b="1" i="0" u="none" strike="noStrike" kern="1200" cap="none" spc="0" normalizeH="0" baseline="0" noProof="0" dirty="0">
                <a:ln>
                  <a:noFill/>
                </a:ln>
                <a:solidFill>
                  <a:prstClr val="black"/>
                </a:solidFill>
                <a:effectLst/>
                <a:uLnTx/>
                <a:uFillTx/>
                <a:ea typeface="+mn-ea"/>
                <a:cs typeface="+mn-cs"/>
              </a:rPr>
              <a:t>Ensure sustainability</a:t>
            </a:r>
          </a:p>
          <a:p>
            <a:pPr marL="617220" marR="0" lvl="1" indent="-205740" algn="l" defTabSz="822960" rtl="0" eaLnBrk="1" fontAlgn="auto" latinLnBrk="0" hangingPunct="1">
              <a:lnSpc>
                <a:spcPct val="90000"/>
              </a:lnSpc>
              <a:spcBef>
                <a:spcPts val="450"/>
              </a:spcBef>
              <a:spcAft>
                <a:spcPts val="0"/>
              </a:spcAft>
              <a:buClrTx/>
              <a:buSzTx/>
              <a:buFont typeface="Arial" panose="020B0604020202020204" pitchFamily="34" charset="0"/>
              <a:buChar char="•"/>
              <a:tabLst/>
              <a:defRPr/>
            </a:pPr>
            <a:r>
              <a:rPr kumimoji="0" lang="en-US" sz="2160" b="0" i="0" u="none" strike="noStrike" kern="1200" cap="none" spc="0" normalizeH="0" baseline="0" noProof="0" dirty="0">
                <a:ln>
                  <a:noFill/>
                </a:ln>
                <a:solidFill>
                  <a:prstClr val="black"/>
                </a:solidFill>
                <a:effectLst/>
                <a:uLnTx/>
                <a:uFillTx/>
                <a:ea typeface="+mn-ea"/>
                <a:cs typeface="+mn-cs"/>
              </a:rPr>
              <a:t>Hand over to process owner</a:t>
            </a:r>
          </a:p>
          <a:p>
            <a:pPr marL="617220" marR="0" lvl="1" indent="-205740" algn="l" defTabSz="822960" rtl="0" eaLnBrk="1" fontAlgn="auto" latinLnBrk="0" hangingPunct="1">
              <a:lnSpc>
                <a:spcPct val="90000"/>
              </a:lnSpc>
              <a:spcBef>
                <a:spcPts val="450"/>
              </a:spcBef>
              <a:spcAft>
                <a:spcPts val="0"/>
              </a:spcAft>
              <a:buClrTx/>
              <a:buSzTx/>
              <a:buFont typeface="Arial" panose="020B0604020202020204" pitchFamily="34" charset="0"/>
              <a:buChar char="•"/>
              <a:tabLst/>
              <a:defRPr/>
            </a:pPr>
            <a:r>
              <a:rPr kumimoji="0" lang="en-US" sz="2160" b="0" i="0" u="none" strike="noStrike" kern="1200" cap="none" spc="0" normalizeH="0" baseline="0" noProof="0" dirty="0">
                <a:ln>
                  <a:noFill/>
                </a:ln>
                <a:solidFill>
                  <a:prstClr val="black"/>
                </a:solidFill>
                <a:effectLst/>
                <a:uLnTx/>
                <a:uFillTx/>
                <a:ea typeface="+mn-ea"/>
                <a:cs typeface="+mn-cs"/>
              </a:rPr>
              <a:t>Control Plan</a:t>
            </a:r>
          </a:p>
          <a:p>
            <a:pPr marL="205740" marR="0" lvl="0" indent="-205740" algn="l" defTabSz="82296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520" b="1" i="0" u="none" strike="noStrike" kern="1200" cap="none" spc="0" normalizeH="0" baseline="0" noProof="0" dirty="0">
                <a:ln>
                  <a:noFill/>
                </a:ln>
                <a:solidFill>
                  <a:prstClr val="black"/>
                </a:solidFill>
                <a:effectLst/>
                <a:uLnTx/>
                <a:uFillTx/>
                <a:ea typeface="+mn-ea"/>
                <a:cs typeface="+mn-cs"/>
              </a:rPr>
              <a:t>Communicate</a:t>
            </a:r>
          </a:p>
          <a:p>
            <a:pPr marL="617220" marR="0" lvl="1" indent="-205740" algn="l" defTabSz="822960" rtl="0" eaLnBrk="1" fontAlgn="auto" latinLnBrk="0" hangingPunct="1">
              <a:lnSpc>
                <a:spcPct val="90000"/>
              </a:lnSpc>
              <a:spcBef>
                <a:spcPts val="450"/>
              </a:spcBef>
              <a:spcAft>
                <a:spcPts val="0"/>
              </a:spcAft>
              <a:buClrTx/>
              <a:buSzTx/>
              <a:buFont typeface="Arial" panose="020B0604020202020204" pitchFamily="34" charset="0"/>
              <a:buChar char="•"/>
              <a:tabLst/>
              <a:defRPr/>
            </a:pPr>
            <a:r>
              <a:rPr kumimoji="0" lang="en-US" sz="2160" b="0" i="0" u="none" strike="noStrike" kern="1200" cap="none" spc="0" normalizeH="0" baseline="0" noProof="0" dirty="0">
                <a:ln>
                  <a:noFill/>
                </a:ln>
                <a:solidFill>
                  <a:prstClr val="black"/>
                </a:solidFill>
                <a:effectLst/>
                <a:uLnTx/>
                <a:uFillTx/>
                <a:ea typeface="+mn-ea"/>
                <a:cs typeface="+mn-cs"/>
              </a:rPr>
              <a:t>Document the project</a:t>
            </a:r>
          </a:p>
          <a:p>
            <a:pPr marL="617220" marR="0" lvl="1" indent="-205740" algn="l" defTabSz="822960" rtl="0" eaLnBrk="1" fontAlgn="auto" latinLnBrk="0" hangingPunct="1">
              <a:lnSpc>
                <a:spcPct val="90000"/>
              </a:lnSpc>
              <a:spcBef>
                <a:spcPts val="450"/>
              </a:spcBef>
              <a:spcAft>
                <a:spcPts val="0"/>
              </a:spcAft>
              <a:buClrTx/>
              <a:buSzTx/>
              <a:buFont typeface="Arial" panose="020B0604020202020204" pitchFamily="34" charset="0"/>
              <a:buChar char="•"/>
              <a:tabLst/>
              <a:defRPr/>
            </a:pPr>
            <a:r>
              <a:rPr kumimoji="0" lang="en-US" sz="2160" b="0" i="0" u="none" strike="noStrike" kern="1200" cap="none" spc="0" normalizeH="0" baseline="0" noProof="0" dirty="0">
                <a:ln>
                  <a:noFill/>
                </a:ln>
                <a:solidFill>
                  <a:prstClr val="black"/>
                </a:solidFill>
                <a:effectLst/>
                <a:uLnTx/>
                <a:uFillTx/>
                <a:ea typeface="+mn-ea"/>
                <a:cs typeface="+mn-cs"/>
              </a:rPr>
              <a:t>Share results</a:t>
            </a:r>
          </a:p>
          <a:p>
            <a:pPr marL="205740" marR="0" lvl="0" indent="-205740" algn="l" defTabSz="82296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520" b="1" i="0" u="none" strike="noStrike" kern="1200" cap="none" spc="0" normalizeH="0" baseline="0" noProof="0" dirty="0">
                <a:ln>
                  <a:noFill/>
                </a:ln>
                <a:solidFill>
                  <a:prstClr val="black"/>
                </a:solidFill>
                <a:effectLst/>
                <a:uLnTx/>
                <a:uFillTx/>
                <a:ea typeface="+mn-ea"/>
                <a:cs typeface="+mn-cs"/>
              </a:rPr>
              <a:t>Spread Improvement</a:t>
            </a:r>
          </a:p>
          <a:p>
            <a:pPr marL="205740" marR="0" lvl="0" indent="-205740" algn="l" defTabSz="82296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520" b="1" i="0" u="none" strike="noStrike" kern="1200" cap="none" spc="0" normalizeH="0" baseline="0" noProof="0" dirty="0">
                <a:ln>
                  <a:noFill/>
                </a:ln>
                <a:solidFill>
                  <a:prstClr val="black"/>
                </a:solidFill>
                <a:effectLst/>
                <a:uLnTx/>
                <a:uFillTx/>
                <a:ea typeface="+mn-ea"/>
                <a:cs typeface="+mn-cs"/>
              </a:rPr>
              <a:t>Celebrate</a:t>
            </a:r>
          </a:p>
        </p:txBody>
      </p:sp>
      <p:sp>
        <p:nvSpPr>
          <p:cNvPr id="8" name="Content Placeholder 5">
            <a:extLst>
              <a:ext uri="{FF2B5EF4-FFF2-40B4-BE49-F238E27FC236}">
                <a16:creationId xmlns:a16="http://schemas.microsoft.com/office/drawing/2014/main" id="{F2E74979-C050-4C06-BE86-91E19D59B925}"/>
              </a:ext>
            </a:extLst>
          </p:cNvPr>
          <p:cNvSpPr txBox="1">
            <a:spLocks/>
          </p:cNvSpPr>
          <p:nvPr/>
        </p:nvSpPr>
        <p:spPr>
          <a:xfrm>
            <a:off x="6401709" y="2616483"/>
            <a:ext cx="5183188" cy="1752154"/>
          </a:xfrm>
          <a:prstGeom prst="rect">
            <a:avLst/>
          </a:prstGeom>
        </p:spPr>
        <p:txBody>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205740" marR="0" lvl="0" indent="-205740" algn="l" defTabSz="82296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520" b="0" i="0" u="none" strike="noStrike" kern="1200" cap="none" spc="0" normalizeH="0" baseline="0" noProof="0" dirty="0">
                <a:ln>
                  <a:noFill/>
                </a:ln>
                <a:solidFill>
                  <a:prstClr val="black"/>
                </a:solidFill>
                <a:effectLst/>
                <a:uLnTx/>
                <a:uFillTx/>
                <a:ea typeface="+mn-ea"/>
                <a:cs typeface="+mn-cs"/>
              </a:rPr>
              <a:t>Control Plan</a:t>
            </a:r>
          </a:p>
          <a:p>
            <a:pPr marL="205740" marR="0" lvl="0" indent="-205740" algn="l" defTabSz="82296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520" b="0" i="0" u="none" strike="noStrike" kern="1200" cap="none" spc="0" normalizeH="0" baseline="0" noProof="0" dirty="0">
                <a:ln>
                  <a:noFill/>
                </a:ln>
                <a:solidFill>
                  <a:prstClr val="black"/>
                </a:solidFill>
                <a:effectLst/>
                <a:uLnTx/>
                <a:uFillTx/>
                <a:ea typeface="+mn-ea"/>
                <a:cs typeface="+mn-cs"/>
              </a:rPr>
              <a:t>Assessment/Performance Dashboard</a:t>
            </a:r>
          </a:p>
          <a:p>
            <a:pPr marL="205740" marR="0" lvl="0" indent="-205740" algn="l" defTabSz="822960" rtl="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520" b="0" i="0" u="none" strike="noStrike" kern="1200" cap="none" spc="0" normalizeH="0" baseline="0" noProof="0" dirty="0">
                <a:ln>
                  <a:noFill/>
                </a:ln>
                <a:solidFill>
                  <a:prstClr val="black"/>
                </a:solidFill>
                <a:effectLst/>
                <a:uLnTx/>
                <a:uFillTx/>
                <a:ea typeface="+mn-ea"/>
                <a:cs typeface="+mn-cs"/>
              </a:rPr>
              <a:t>Project closure documentation</a:t>
            </a:r>
          </a:p>
          <a:p>
            <a:pPr marL="205740" marR="0" lvl="0" indent="-205740" algn="l" defTabSz="822960" rtl="0" eaLnBrk="1" fontAlgn="auto" latinLnBrk="0" hangingPunct="1">
              <a:lnSpc>
                <a:spcPct val="90000"/>
              </a:lnSpc>
              <a:spcBef>
                <a:spcPts val="900"/>
              </a:spcBef>
              <a:spcAft>
                <a:spcPts val="0"/>
              </a:spcAft>
              <a:buClrTx/>
              <a:buSzTx/>
              <a:buFont typeface="Arial" panose="020B0604020202020204" pitchFamily="34" charset="0"/>
              <a:buChar char="•"/>
              <a:tabLst/>
              <a:defRPr/>
            </a:pPr>
            <a:endParaRPr kumimoji="0" lang="en-US" sz="252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Donut 17">
            <a:extLst>
              <a:ext uri="{FF2B5EF4-FFF2-40B4-BE49-F238E27FC236}">
                <a16:creationId xmlns:a16="http://schemas.microsoft.com/office/drawing/2014/main" id="{249F1E81-6468-49B5-AD1D-98A99174CA0F}"/>
              </a:ext>
            </a:extLst>
          </p:cNvPr>
          <p:cNvSpPr/>
          <p:nvPr/>
        </p:nvSpPr>
        <p:spPr>
          <a:xfrm>
            <a:off x="869245" y="2456528"/>
            <a:ext cx="5067524" cy="1377198"/>
          </a:xfrm>
          <a:prstGeom prst="donut">
            <a:avLst>
              <a:gd name="adj" fmla="val 611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09ADFCBC-5EE7-4D9F-87F5-B0A81ADB3353}"/>
              </a:ext>
            </a:extLst>
          </p:cNvPr>
          <p:cNvSpPr>
            <a:spLocks noGrp="1"/>
          </p:cNvSpPr>
          <p:nvPr>
            <p:ph type="sldNum" sz="quarter" idx="12"/>
          </p:nvPr>
        </p:nvSpPr>
        <p:spPr/>
        <p:txBody>
          <a:bodyPr/>
          <a:lstStyle/>
          <a:p>
            <a:fld id="{1EA85E74-CFD1-43C2-9168-DB4B3F980C18}" type="slidenum">
              <a:rPr lang="en-US" smtClean="0"/>
              <a:t>5</a:t>
            </a:fld>
            <a:endParaRPr lang="en-US"/>
          </a:p>
        </p:txBody>
      </p:sp>
      <p:grpSp>
        <p:nvGrpSpPr>
          <p:cNvPr id="21" name="Group 2">
            <a:extLst>
              <a:ext uri="{FF2B5EF4-FFF2-40B4-BE49-F238E27FC236}">
                <a16:creationId xmlns:a16="http://schemas.microsoft.com/office/drawing/2014/main" id="{B1F6338C-21FC-415D-B02E-6D003141BDE8}"/>
              </a:ext>
            </a:extLst>
          </p:cNvPr>
          <p:cNvGrpSpPr>
            <a:grpSpLocks/>
          </p:cNvGrpSpPr>
          <p:nvPr/>
        </p:nvGrpSpPr>
        <p:grpSpPr bwMode="auto">
          <a:xfrm>
            <a:off x="1527187" y="822885"/>
            <a:ext cx="8967788" cy="1058862"/>
            <a:chOff x="45" y="778"/>
            <a:chExt cx="5649" cy="667"/>
          </a:xfrm>
          <a:scene3d>
            <a:camera prst="orthographicFront">
              <a:rot lat="0" lon="0" rev="0"/>
            </a:camera>
            <a:lightRig rig="balanced" dir="t">
              <a:rot lat="0" lon="0" rev="8700000"/>
            </a:lightRig>
          </a:scene3d>
        </p:grpSpPr>
        <p:sp>
          <p:nvSpPr>
            <p:cNvPr id="22" name="Freeform 3">
              <a:extLst>
                <a:ext uri="{FF2B5EF4-FFF2-40B4-BE49-F238E27FC236}">
                  <a16:creationId xmlns:a16="http://schemas.microsoft.com/office/drawing/2014/main" id="{620A20CF-5035-4015-B62A-65D34E671455}"/>
                </a:ext>
              </a:extLst>
            </p:cNvPr>
            <p:cNvSpPr>
              <a:spLocks/>
            </p:cNvSpPr>
            <p:nvPr/>
          </p:nvSpPr>
          <p:spPr bwMode="blackWhite">
            <a:xfrm>
              <a:off x="45" y="778"/>
              <a:ext cx="1093" cy="667"/>
            </a:xfrm>
            <a:custGeom>
              <a:avLst/>
              <a:gdLst>
                <a:gd name="T0" fmla="*/ 959 w 1093"/>
                <a:gd name="T1" fmla="*/ 0 h 667"/>
                <a:gd name="T2" fmla="*/ 0 w 1093"/>
                <a:gd name="T3" fmla="*/ 0 h 667"/>
                <a:gd name="T4" fmla="*/ 133 w 1093"/>
                <a:gd name="T5" fmla="*/ 333 h 667"/>
                <a:gd name="T6" fmla="*/ 0 w 1093"/>
                <a:gd name="T7" fmla="*/ 666 h 667"/>
                <a:gd name="T8" fmla="*/ 959 w 1093"/>
                <a:gd name="T9" fmla="*/ 666 h 667"/>
                <a:gd name="T10" fmla="*/ 1092 w 1093"/>
                <a:gd name="T11" fmla="*/ 333 h 667"/>
                <a:gd name="T12" fmla="*/ 959 w 1093"/>
                <a:gd name="T13" fmla="*/ 0 h 667"/>
                <a:gd name="T14" fmla="*/ 0 60000 65536"/>
                <a:gd name="T15" fmla="*/ 0 60000 65536"/>
                <a:gd name="T16" fmla="*/ 0 60000 65536"/>
                <a:gd name="T17" fmla="*/ 0 60000 65536"/>
                <a:gd name="T18" fmla="*/ 0 60000 65536"/>
                <a:gd name="T19" fmla="*/ 0 60000 65536"/>
                <a:gd name="T20" fmla="*/ 0 60000 65536"/>
                <a:gd name="T21" fmla="*/ 0 w 1093"/>
                <a:gd name="T22" fmla="*/ 0 h 667"/>
                <a:gd name="T23" fmla="*/ 1093 w 1093"/>
                <a:gd name="T24" fmla="*/ 667 h 6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3" h="667">
                  <a:moveTo>
                    <a:pt x="959" y="0"/>
                  </a:moveTo>
                  <a:lnTo>
                    <a:pt x="0" y="0"/>
                  </a:lnTo>
                  <a:lnTo>
                    <a:pt x="133" y="333"/>
                  </a:lnTo>
                  <a:lnTo>
                    <a:pt x="0" y="666"/>
                  </a:lnTo>
                  <a:lnTo>
                    <a:pt x="959" y="666"/>
                  </a:lnTo>
                  <a:lnTo>
                    <a:pt x="1092" y="333"/>
                  </a:lnTo>
                  <a:lnTo>
                    <a:pt x="959" y="0"/>
                  </a:lnTo>
                </a:path>
              </a:pathLst>
            </a:custGeom>
            <a:solidFill>
              <a:srgbClr val="4E94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3" name="Rectangle 4">
              <a:extLst>
                <a:ext uri="{FF2B5EF4-FFF2-40B4-BE49-F238E27FC236}">
                  <a16:creationId xmlns:a16="http://schemas.microsoft.com/office/drawing/2014/main" id="{C08B0DA2-FEA1-4C97-8296-8A77C004F654}"/>
                </a:ext>
              </a:extLst>
            </p:cNvPr>
            <p:cNvSpPr>
              <a:spLocks noChangeArrowheads="1"/>
            </p:cNvSpPr>
            <p:nvPr/>
          </p:nvSpPr>
          <p:spPr bwMode="blackWhite">
            <a:xfrm>
              <a:off x="361" y="1013"/>
              <a:ext cx="489" cy="192"/>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wrap="none" lIns="0" tIns="0" rIns="0" bIns="0">
              <a:spAutoFit/>
            </a:bodyPr>
            <a:lstStyle/>
            <a:p>
              <a:pPr eaLnBrk="0" hangingPunct="0"/>
              <a:r>
                <a:rPr lang="en-US" sz="2000" b="1" dirty="0">
                  <a:solidFill>
                    <a:schemeClr val="bg1"/>
                  </a:solidFill>
                </a:rPr>
                <a:t>Define</a:t>
              </a:r>
            </a:p>
          </p:txBody>
        </p:sp>
        <p:sp>
          <p:nvSpPr>
            <p:cNvPr id="24" name="Freeform 5">
              <a:extLst>
                <a:ext uri="{FF2B5EF4-FFF2-40B4-BE49-F238E27FC236}">
                  <a16:creationId xmlns:a16="http://schemas.microsoft.com/office/drawing/2014/main" id="{CF6B821D-385B-4748-ABF8-753899334303}"/>
                </a:ext>
              </a:extLst>
            </p:cNvPr>
            <p:cNvSpPr>
              <a:spLocks/>
            </p:cNvSpPr>
            <p:nvPr/>
          </p:nvSpPr>
          <p:spPr bwMode="blackWhite">
            <a:xfrm>
              <a:off x="1176" y="778"/>
              <a:ext cx="1093" cy="667"/>
            </a:xfrm>
            <a:custGeom>
              <a:avLst/>
              <a:gdLst>
                <a:gd name="T0" fmla="*/ 959 w 1093"/>
                <a:gd name="T1" fmla="*/ 0 h 667"/>
                <a:gd name="T2" fmla="*/ 0 w 1093"/>
                <a:gd name="T3" fmla="*/ 0 h 667"/>
                <a:gd name="T4" fmla="*/ 133 w 1093"/>
                <a:gd name="T5" fmla="*/ 333 h 667"/>
                <a:gd name="T6" fmla="*/ 0 w 1093"/>
                <a:gd name="T7" fmla="*/ 666 h 667"/>
                <a:gd name="T8" fmla="*/ 959 w 1093"/>
                <a:gd name="T9" fmla="*/ 666 h 667"/>
                <a:gd name="T10" fmla="*/ 1092 w 1093"/>
                <a:gd name="T11" fmla="*/ 333 h 667"/>
                <a:gd name="T12" fmla="*/ 959 w 1093"/>
                <a:gd name="T13" fmla="*/ 0 h 667"/>
                <a:gd name="T14" fmla="*/ 0 60000 65536"/>
                <a:gd name="T15" fmla="*/ 0 60000 65536"/>
                <a:gd name="T16" fmla="*/ 0 60000 65536"/>
                <a:gd name="T17" fmla="*/ 0 60000 65536"/>
                <a:gd name="T18" fmla="*/ 0 60000 65536"/>
                <a:gd name="T19" fmla="*/ 0 60000 65536"/>
                <a:gd name="T20" fmla="*/ 0 60000 65536"/>
                <a:gd name="T21" fmla="*/ 0 w 1093"/>
                <a:gd name="T22" fmla="*/ 0 h 667"/>
                <a:gd name="T23" fmla="*/ 1093 w 1093"/>
                <a:gd name="T24" fmla="*/ 667 h 6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3" h="667">
                  <a:moveTo>
                    <a:pt x="959" y="0"/>
                  </a:moveTo>
                  <a:lnTo>
                    <a:pt x="0" y="0"/>
                  </a:lnTo>
                  <a:lnTo>
                    <a:pt x="133" y="333"/>
                  </a:lnTo>
                  <a:lnTo>
                    <a:pt x="0" y="666"/>
                  </a:lnTo>
                  <a:lnTo>
                    <a:pt x="959" y="666"/>
                  </a:lnTo>
                  <a:lnTo>
                    <a:pt x="1092" y="333"/>
                  </a:lnTo>
                  <a:lnTo>
                    <a:pt x="959" y="0"/>
                  </a:lnTo>
                </a:path>
              </a:pathLst>
            </a:custGeom>
            <a:solidFill>
              <a:srgbClr val="4E94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5" name="Rectangle 6">
              <a:extLst>
                <a:ext uri="{FF2B5EF4-FFF2-40B4-BE49-F238E27FC236}">
                  <a16:creationId xmlns:a16="http://schemas.microsoft.com/office/drawing/2014/main" id="{BEF9BB44-0AA8-4CFA-AA71-F9D9071EBDD1}"/>
                </a:ext>
              </a:extLst>
            </p:cNvPr>
            <p:cNvSpPr>
              <a:spLocks noChangeArrowheads="1"/>
            </p:cNvSpPr>
            <p:nvPr/>
          </p:nvSpPr>
          <p:spPr bwMode="blackWhite">
            <a:xfrm>
              <a:off x="1473" y="1032"/>
              <a:ext cx="649" cy="192"/>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wrap="none" lIns="0" tIns="0" rIns="0" bIns="0">
              <a:spAutoFit/>
            </a:bodyPr>
            <a:lstStyle/>
            <a:p>
              <a:pPr eaLnBrk="0" hangingPunct="0"/>
              <a:r>
                <a:rPr lang="en-US" sz="2000" b="1" dirty="0">
                  <a:solidFill>
                    <a:schemeClr val="bg1"/>
                  </a:solidFill>
                </a:rPr>
                <a:t>Measure</a:t>
              </a:r>
            </a:p>
          </p:txBody>
        </p:sp>
        <p:sp>
          <p:nvSpPr>
            <p:cNvPr id="26" name="Freeform 7">
              <a:extLst>
                <a:ext uri="{FF2B5EF4-FFF2-40B4-BE49-F238E27FC236}">
                  <a16:creationId xmlns:a16="http://schemas.microsoft.com/office/drawing/2014/main" id="{F7BC31C5-4C94-43E5-BE0F-6AEC23229303}"/>
                </a:ext>
              </a:extLst>
            </p:cNvPr>
            <p:cNvSpPr>
              <a:spLocks/>
            </p:cNvSpPr>
            <p:nvPr/>
          </p:nvSpPr>
          <p:spPr bwMode="blackWhite">
            <a:xfrm>
              <a:off x="2358" y="778"/>
              <a:ext cx="1093" cy="667"/>
            </a:xfrm>
            <a:custGeom>
              <a:avLst/>
              <a:gdLst>
                <a:gd name="T0" fmla="*/ 959 w 1093"/>
                <a:gd name="T1" fmla="*/ 0 h 667"/>
                <a:gd name="T2" fmla="*/ 0 w 1093"/>
                <a:gd name="T3" fmla="*/ 0 h 667"/>
                <a:gd name="T4" fmla="*/ 133 w 1093"/>
                <a:gd name="T5" fmla="*/ 333 h 667"/>
                <a:gd name="T6" fmla="*/ 0 w 1093"/>
                <a:gd name="T7" fmla="*/ 666 h 667"/>
                <a:gd name="T8" fmla="*/ 959 w 1093"/>
                <a:gd name="T9" fmla="*/ 666 h 667"/>
                <a:gd name="T10" fmla="*/ 1092 w 1093"/>
                <a:gd name="T11" fmla="*/ 333 h 667"/>
                <a:gd name="T12" fmla="*/ 959 w 1093"/>
                <a:gd name="T13" fmla="*/ 0 h 667"/>
                <a:gd name="T14" fmla="*/ 0 60000 65536"/>
                <a:gd name="T15" fmla="*/ 0 60000 65536"/>
                <a:gd name="T16" fmla="*/ 0 60000 65536"/>
                <a:gd name="T17" fmla="*/ 0 60000 65536"/>
                <a:gd name="T18" fmla="*/ 0 60000 65536"/>
                <a:gd name="T19" fmla="*/ 0 60000 65536"/>
                <a:gd name="T20" fmla="*/ 0 60000 65536"/>
                <a:gd name="T21" fmla="*/ 0 w 1093"/>
                <a:gd name="T22" fmla="*/ 0 h 667"/>
                <a:gd name="T23" fmla="*/ 1093 w 1093"/>
                <a:gd name="T24" fmla="*/ 667 h 6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3" h="667">
                  <a:moveTo>
                    <a:pt x="959" y="0"/>
                  </a:moveTo>
                  <a:lnTo>
                    <a:pt x="0" y="0"/>
                  </a:lnTo>
                  <a:lnTo>
                    <a:pt x="133" y="333"/>
                  </a:lnTo>
                  <a:lnTo>
                    <a:pt x="0" y="666"/>
                  </a:lnTo>
                  <a:lnTo>
                    <a:pt x="959" y="666"/>
                  </a:lnTo>
                  <a:lnTo>
                    <a:pt x="1092" y="333"/>
                  </a:lnTo>
                  <a:lnTo>
                    <a:pt x="959" y="0"/>
                  </a:lnTo>
                </a:path>
              </a:pathLst>
            </a:custGeom>
            <a:solidFill>
              <a:srgbClr val="4E94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7" name="Rectangle 8">
              <a:extLst>
                <a:ext uri="{FF2B5EF4-FFF2-40B4-BE49-F238E27FC236}">
                  <a16:creationId xmlns:a16="http://schemas.microsoft.com/office/drawing/2014/main" id="{21A7C28C-A14C-4E5B-A1BB-6DD03A213DE6}"/>
                </a:ext>
              </a:extLst>
            </p:cNvPr>
            <p:cNvSpPr>
              <a:spLocks noChangeArrowheads="1"/>
            </p:cNvSpPr>
            <p:nvPr/>
          </p:nvSpPr>
          <p:spPr bwMode="blackWhite">
            <a:xfrm>
              <a:off x="2655" y="1032"/>
              <a:ext cx="605" cy="192"/>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wrap="none" lIns="0" tIns="0" rIns="0" bIns="0">
              <a:spAutoFit/>
            </a:bodyPr>
            <a:lstStyle/>
            <a:p>
              <a:pPr eaLnBrk="0" hangingPunct="0"/>
              <a:r>
                <a:rPr lang="en-US" sz="2000" b="1" dirty="0">
                  <a:solidFill>
                    <a:schemeClr val="bg1"/>
                  </a:solidFill>
                </a:rPr>
                <a:t>Analyze</a:t>
              </a:r>
            </a:p>
          </p:txBody>
        </p:sp>
        <p:sp>
          <p:nvSpPr>
            <p:cNvPr id="28" name="Freeform 9">
              <a:extLst>
                <a:ext uri="{FF2B5EF4-FFF2-40B4-BE49-F238E27FC236}">
                  <a16:creationId xmlns:a16="http://schemas.microsoft.com/office/drawing/2014/main" id="{F9E316C4-EBB1-4E50-9922-74FA7542251C}"/>
                </a:ext>
              </a:extLst>
            </p:cNvPr>
            <p:cNvSpPr>
              <a:spLocks/>
            </p:cNvSpPr>
            <p:nvPr/>
          </p:nvSpPr>
          <p:spPr bwMode="blackWhite">
            <a:xfrm>
              <a:off x="3506" y="778"/>
              <a:ext cx="1093" cy="667"/>
            </a:xfrm>
            <a:custGeom>
              <a:avLst/>
              <a:gdLst>
                <a:gd name="T0" fmla="*/ 959 w 1093"/>
                <a:gd name="T1" fmla="*/ 0 h 667"/>
                <a:gd name="T2" fmla="*/ 0 w 1093"/>
                <a:gd name="T3" fmla="*/ 0 h 667"/>
                <a:gd name="T4" fmla="*/ 133 w 1093"/>
                <a:gd name="T5" fmla="*/ 333 h 667"/>
                <a:gd name="T6" fmla="*/ 0 w 1093"/>
                <a:gd name="T7" fmla="*/ 666 h 667"/>
                <a:gd name="T8" fmla="*/ 959 w 1093"/>
                <a:gd name="T9" fmla="*/ 666 h 667"/>
                <a:gd name="T10" fmla="*/ 1092 w 1093"/>
                <a:gd name="T11" fmla="*/ 333 h 667"/>
                <a:gd name="T12" fmla="*/ 959 w 1093"/>
                <a:gd name="T13" fmla="*/ 0 h 667"/>
                <a:gd name="T14" fmla="*/ 0 60000 65536"/>
                <a:gd name="T15" fmla="*/ 0 60000 65536"/>
                <a:gd name="T16" fmla="*/ 0 60000 65536"/>
                <a:gd name="T17" fmla="*/ 0 60000 65536"/>
                <a:gd name="T18" fmla="*/ 0 60000 65536"/>
                <a:gd name="T19" fmla="*/ 0 60000 65536"/>
                <a:gd name="T20" fmla="*/ 0 60000 65536"/>
                <a:gd name="T21" fmla="*/ 0 w 1093"/>
                <a:gd name="T22" fmla="*/ 0 h 667"/>
                <a:gd name="T23" fmla="*/ 1093 w 1093"/>
                <a:gd name="T24" fmla="*/ 667 h 6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3" h="667">
                  <a:moveTo>
                    <a:pt x="959" y="0"/>
                  </a:moveTo>
                  <a:lnTo>
                    <a:pt x="0" y="0"/>
                  </a:lnTo>
                  <a:lnTo>
                    <a:pt x="133" y="333"/>
                  </a:lnTo>
                  <a:lnTo>
                    <a:pt x="0" y="666"/>
                  </a:lnTo>
                  <a:lnTo>
                    <a:pt x="959" y="666"/>
                  </a:lnTo>
                  <a:lnTo>
                    <a:pt x="1092" y="333"/>
                  </a:lnTo>
                  <a:lnTo>
                    <a:pt x="959" y="0"/>
                  </a:lnTo>
                </a:path>
              </a:pathLst>
            </a:custGeom>
            <a:solidFill>
              <a:srgbClr val="4E94FF"/>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29" name="Rectangle 10">
              <a:extLst>
                <a:ext uri="{FF2B5EF4-FFF2-40B4-BE49-F238E27FC236}">
                  <a16:creationId xmlns:a16="http://schemas.microsoft.com/office/drawing/2014/main" id="{9C4BBDE8-87F4-47AB-8974-F93F449181A9}"/>
                </a:ext>
              </a:extLst>
            </p:cNvPr>
            <p:cNvSpPr>
              <a:spLocks noChangeArrowheads="1"/>
            </p:cNvSpPr>
            <p:nvPr/>
          </p:nvSpPr>
          <p:spPr bwMode="blackWhite">
            <a:xfrm>
              <a:off x="3795" y="1032"/>
              <a:ext cx="622" cy="192"/>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wrap="none" lIns="0" tIns="0" rIns="0" bIns="0">
              <a:spAutoFit/>
            </a:bodyPr>
            <a:lstStyle/>
            <a:p>
              <a:pPr eaLnBrk="0" hangingPunct="0"/>
              <a:r>
                <a:rPr lang="en-US" sz="2000" b="1" dirty="0">
                  <a:solidFill>
                    <a:schemeClr val="bg1"/>
                  </a:solidFill>
                </a:rPr>
                <a:t>Improve</a:t>
              </a:r>
            </a:p>
          </p:txBody>
        </p:sp>
        <p:sp>
          <p:nvSpPr>
            <p:cNvPr id="30" name="Freeform 11">
              <a:extLst>
                <a:ext uri="{FF2B5EF4-FFF2-40B4-BE49-F238E27FC236}">
                  <a16:creationId xmlns:a16="http://schemas.microsoft.com/office/drawing/2014/main" id="{E08A387D-15F8-45D8-93DF-23804D2EDECC}"/>
                </a:ext>
              </a:extLst>
            </p:cNvPr>
            <p:cNvSpPr>
              <a:spLocks/>
            </p:cNvSpPr>
            <p:nvPr/>
          </p:nvSpPr>
          <p:spPr bwMode="blackWhite">
            <a:xfrm>
              <a:off x="4601" y="778"/>
              <a:ext cx="1093" cy="667"/>
            </a:xfrm>
            <a:custGeom>
              <a:avLst/>
              <a:gdLst>
                <a:gd name="T0" fmla="*/ 959 w 1093"/>
                <a:gd name="T1" fmla="*/ 0 h 667"/>
                <a:gd name="T2" fmla="*/ 0 w 1093"/>
                <a:gd name="T3" fmla="*/ 0 h 667"/>
                <a:gd name="T4" fmla="*/ 133 w 1093"/>
                <a:gd name="T5" fmla="*/ 333 h 667"/>
                <a:gd name="T6" fmla="*/ 0 w 1093"/>
                <a:gd name="T7" fmla="*/ 666 h 667"/>
                <a:gd name="T8" fmla="*/ 959 w 1093"/>
                <a:gd name="T9" fmla="*/ 666 h 667"/>
                <a:gd name="T10" fmla="*/ 1092 w 1093"/>
                <a:gd name="T11" fmla="*/ 333 h 667"/>
                <a:gd name="T12" fmla="*/ 959 w 1093"/>
                <a:gd name="T13" fmla="*/ 0 h 667"/>
                <a:gd name="T14" fmla="*/ 0 60000 65536"/>
                <a:gd name="T15" fmla="*/ 0 60000 65536"/>
                <a:gd name="T16" fmla="*/ 0 60000 65536"/>
                <a:gd name="T17" fmla="*/ 0 60000 65536"/>
                <a:gd name="T18" fmla="*/ 0 60000 65536"/>
                <a:gd name="T19" fmla="*/ 0 60000 65536"/>
                <a:gd name="T20" fmla="*/ 0 60000 65536"/>
                <a:gd name="T21" fmla="*/ 0 w 1093"/>
                <a:gd name="T22" fmla="*/ 0 h 667"/>
                <a:gd name="T23" fmla="*/ 1093 w 1093"/>
                <a:gd name="T24" fmla="*/ 667 h 6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3" h="667">
                  <a:moveTo>
                    <a:pt x="959" y="0"/>
                  </a:moveTo>
                  <a:lnTo>
                    <a:pt x="0" y="0"/>
                  </a:lnTo>
                  <a:lnTo>
                    <a:pt x="133" y="333"/>
                  </a:lnTo>
                  <a:lnTo>
                    <a:pt x="0" y="666"/>
                  </a:lnTo>
                  <a:lnTo>
                    <a:pt x="959" y="666"/>
                  </a:lnTo>
                  <a:lnTo>
                    <a:pt x="1092" y="333"/>
                  </a:lnTo>
                  <a:lnTo>
                    <a:pt x="959" y="0"/>
                  </a:lnTo>
                </a:path>
              </a:pathLst>
            </a:custGeom>
            <a:solidFill>
              <a:srgbClr val="003296"/>
            </a:solidFill>
            <a:ln w="9525">
              <a:noFill/>
              <a:round/>
              <a:headEnd/>
              <a:tailEnd/>
            </a:ln>
            <a:effectLst>
              <a:outerShdw blurRad="44450" dist="27940" dir="5400000" algn="ctr">
                <a:srgbClr val="000000">
                  <a:alpha val="32000"/>
                </a:srgbClr>
              </a:outerShdw>
            </a:effectLst>
            <a:sp3d>
              <a:bevelT w="190500" h="38100"/>
            </a:sp3d>
          </p:spPr>
          <p:txBody>
            <a:bodyPr/>
            <a:lstStyle/>
            <a:p>
              <a:endParaRPr lang="en-US"/>
            </a:p>
          </p:txBody>
        </p:sp>
        <p:sp>
          <p:nvSpPr>
            <p:cNvPr id="31" name="Rectangle 12">
              <a:extLst>
                <a:ext uri="{FF2B5EF4-FFF2-40B4-BE49-F238E27FC236}">
                  <a16:creationId xmlns:a16="http://schemas.microsoft.com/office/drawing/2014/main" id="{6D4E9FDA-E0D1-498C-A407-B89391CB24E5}"/>
                </a:ext>
              </a:extLst>
            </p:cNvPr>
            <p:cNvSpPr>
              <a:spLocks noChangeArrowheads="1"/>
            </p:cNvSpPr>
            <p:nvPr/>
          </p:nvSpPr>
          <p:spPr bwMode="blackWhite">
            <a:xfrm>
              <a:off x="4917" y="1032"/>
              <a:ext cx="569" cy="192"/>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wrap="none" lIns="0" tIns="0" rIns="0" bIns="0">
              <a:spAutoFit/>
            </a:bodyPr>
            <a:lstStyle/>
            <a:p>
              <a:pPr eaLnBrk="0" hangingPunct="0"/>
              <a:r>
                <a:rPr lang="en-US" sz="2000" b="1" dirty="0">
                  <a:solidFill>
                    <a:schemeClr val="bg1"/>
                  </a:solidFill>
                </a:rPr>
                <a:t>Control</a:t>
              </a:r>
            </a:p>
          </p:txBody>
        </p:sp>
      </p:grpSp>
      <p:sp>
        <p:nvSpPr>
          <p:cNvPr id="36" name="TextBox 35">
            <a:extLst>
              <a:ext uri="{FF2B5EF4-FFF2-40B4-BE49-F238E27FC236}">
                <a16:creationId xmlns:a16="http://schemas.microsoft.com/office/drawing/2014/main" id="{A96C9403-4677-481A-8938-28E9A5B43B36}"/>
              </a:ext>
            </a:extLst>
          </p:cNvPr>
          <p:cNvSpPr txBox="1"/>
          <p:nvPr/>
        </p:nvSpPr>
        <p:spPr>
          <a:xfrm>
            <a:off x="1811646" y="1894440"/>
            <a:ext cx="6025558" cy="584775"/>
          </a:xfrm>
          <a:prstGeom prst="rect">
            <a:avLst/>
          </a:prstGeom>
          <a:noFill/>
        </p:spPr>
        <p:txBody>
          <a:bodyPr wrap="square">
            <a:spAutoFit/>
          </a:bodyPr>
          <a:lstStyle/>
          <a:p>
            <a:r>
              <a:rPr kumimoji="0" lang="en-US" sz="3200" b="1" i="0" u="none" strike="noStrike" kern="1200" cap="none" spc="0" normalizeH="0" baseline="0" noProof="0" dirty="0">
                <a:ln>
                  <a:noFill/>
                </a:ln>
                <a:solidFill>
                  <a:srgbClr val="003296"/>
                </a:solidFill>
                <a:effectLst>
                  <a:outerShdw blurRad="38100" dist="38100" dir="2700000" algn="tl">
                    <a:srgbClr val="000000">
                      <a:alpha val="43137"/>
                    </a:srgbClr>
                  </a:outerShdw>
                </a:effectLst>
                <a:uLnTx/>
                <a:uFillTx/>
                <a:latin typeface="Trebuchet MS"/>
                <a:ea typeface="+mj-ea"/>
                <a:cs typeface="+mj-cs"/>
              </a:rPr>
              <a:t>Objectives                       Tools</a:t>
            </a:r>
            <a:endParaRPr lang="en-US" dirty="0"/>
          </a:p>
        </p:txBody>
      </p:sp>
      <p:pic>
        <p:nvPicPr>
          <p:cNvPr id="19" name="Picture 18">
            <a:extLst>
              <a:ext uri="{FF2B5EF4-FFF2-40B4-BE49-F238E27FC236}">
                <a16:creationId xmlns:a16="http://schemas.microsoft.com/office/drawing/2014/main" id="{1FFF409B-9E7B-4BC5-956B-1A33ABA1B2F0}"/>
              </a:ext>
            </a:extLst>
          </p:cNvPr>
          <p:cNvPicPr>
            <a:picLocks noChangeAspect="1"/>
          </p:cNvPicPr>
          <p:nvPr/>
        </p:nvPicPr>
        <p:blipFill>
          <a:blip r:embed="rId3"/>
          <a:stretch>
            <a:fillRect/>
          </a:stretch>
        </p:blipFill>
        <p:spPr>
          <a:xfrm>
            <a:off x="979615" y="6065203"/>
            <a:ext cx="604974" cy="592256"/>
          </a:xfrm>
          <a:prstGeom prst="rect">
            <a:avLst/>
          </a:prstGeom>
        </p:spPr>
      </p:pic>
      <p:sp>
        <p:nvSpPr>
          <p:cNvPr id="32" name="TextBox 31">
            <a:extLst>
              <a:ext uri="{FF2B5EF4-FFF2-40B4-BE49-F238E27FC236}">
                <a16:creationId xmlns:a16="http://schemas.microsoft.com/office/drawing/2014/main" id="{0A59DBD8-CA96-46B3-BB00-023F6A79B7C6}"/>
              </a:ext>
            </a:extLst>
          </p:cNvPr>
          <p:cNvSpPr txBox="1"/>
          <p:nvPr/>
        </p:nvSpPr>
        <p:spPr>
          <a:xfrm>
            <a:off x="1584589" y="6405394"/>
            <a:ext cx="1261850" cy="276999"/>
          </a:xfrm>
          <a:prstGeom prst="rect">
            <a:avLst/>
          </a:prstGeom>
          <a:noFill/>
        </p:spPr>
        <p:txBody>
          <a:bodyPr wrap="square" rtlCol="0">
            <a:spAutoFit/>
          </a:bodyPr>
          <a:lstStyle/>
          <a:p>
            <a:r>
              <a:rPr lang="en-US" sz="1200" dirty="0"/>
              <a:t>LARC Workbook</a:t>
            </a:r>
          </a:p>
        </p:txBody>
      </p:sp>
    </p:spTree>
    <p:extLst>
      <p:ext uri="{BB962C8B-B14F-4D97-AF65-F5344CB8AC3E}">
        <p14:creationId xmlns:p14="http://schemas.microsoft.com/office/powerpoint/2010/main" val="1924637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4CC678E-0F40-4D66-ACBA-974937BF7D59}"/>
              </a:ext>
            </a:extLst>
          </p:cNvPr>
          <p:cNvSpPr>
            <a:spLocks noGrp="1"/>
          </p:cNvSpPr>
          <p:nvPr>
            <p:ph type="ctrTitle"/>
          </p:nvPr>
        </p:nvSpPr>
        <p:spPr>
          <a:xfrm>
            <a:off x="4062871" y="797555"/>
            <a:ext cx="4237639" cy="563524"/>
          </a:xfrm>
        </p:spPr>
        <p:txBody>
          <a:bodyPr/>
          <a:lstStyle/>
          <a:p>
            <a:r>
              <a:rPr lang="en-US" dirty="0"/>
              <a:t>Project Deliverables</a:t>
            </a:r>
          </a:p>
        </p:txBody>
      </p:sp>
      <p:sp>
        <p:nvSpPr>
          <p:cNvPr id="2" name="Slide Number Placeholder 1">
            <a:extLst>
              <a:ext uri="{FF2B5EF4-FFF2-40B4-BE49-F238E27FC236}">
                <a16:creationId xmlns:a16="http://schemas.microsoft.com/office/drawing/2014/main" id="{A3EAE054-63BF-45E2-BA89-DAB10C9C4A1D}"/>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fld id="{1EA85E74-CFD1-43C2-9168-DB4B3F980C18}" type="slidenum">
              <a:rPr kumimoji="0" lang="en-US" sz="1401" b="0" i="0" u="none" strike="noStrike" kern="1200" cap="none" spc="0" normalizeH="0" baseline="0" noProof="0" smtClean="0">
                <a:ln>
                  <a:noFill/>
                </a:ln>
                <a:solidFill>
                  <a:srgbClr val="000000"/>
                </a:solidFill>
                <a:effectLst/>
                <a:uLnTx/>
                <a:uFillTx/>
                <a:latin typeface="Trebuchet MS"/>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6</a:t>
            </a:fld>
            <a:endParaRPr kumimoji="0" lang="en-US" sz="1401" b="0" i="0" u="none" strike="noStrike" kern="1200" cap="none" spc="0" normalizeH="0" baseline="0" noProof="0">
              <a:ln>
                <a:noFill/>
              </a:ln>
              <a:solidFill>
                <a:srgbClr val="000000"/>
              </a:solidFill>
              <a:effectLst/>
              <a:uLnTx/>
              <a:uFillTx/>
              <a:latin typeface="Trebuchet MS"/>
              <a:ea typeface="+mn-ea"/>
              <a:cs typeface="+mn-cs"/>
            </a:endParaRPr>
          </a:p>
        </p:txBody>
      </p:sp>
      <p:grpSp>
        <p:nvGrpSpPr>
          <p:cNvPr id="3" name="Group 2">
            <a:extLst>
              <a:ext uri="{FF2B5EF4-FFF2-40B4-BE49-F238E27FC236}">
                <a16:creationId xmlns:a16="http://schemas.microsoft.com/office/drawing/2014/main" id="{B8E94782-7672-4926-B17C-5A296199DC94}"/>
              </a:ext>
            </a:extLst>
          </p:cNvPr>
          <p:cNvGrpSpPr/>
          <p:nvPr/>
        </p:nvGrpSpPr>
        <p:grpSpPr>
          <a:xfrm>
            <a:off x="880311" y="1505199"/>
            <a:ext cx="10391858" cy="4192545"/>
            <a:chOff x="890337" y="1765430"/>
            <a:chExt cx="10391858" cy="4192545"/>
          </a:xfrm>
        </p:grpSpPr>
        <p:sp>
          <p:nvSpPr>
            <p:cNvPr id="6" name="Rectangle 4">
              <a:extLst>
                <a:ext uri="{FF2B5EF4-FFF2-40B4-BE49-F238E27FC236}">
                  <a16:creationId xmlns:a16="http://schemas.microsoft.com/office/drawing/2014/main" id="{53C8A625-F86B-4965-8837-E61119EEC73F}"/>
                </a:ext>
              </a:extLst>
            </p:cNvPr>
            <p:cNvSpPr>
              <a:spLocks noChangeArrowheads="1"/>
            </p:cNvSpPr>
            <p:nvPr/>
          </p:nvSpPr>
          <p:spPr bwMode="auto">
            <a:xfrm>
              <a:off x="1150033" y="2386331"/>
              <a:ext cx="4548212" cy="305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lvl1pPr marL="177800" indent="-177800" eaLnBrk="0" hangingPunct="0">
                <a:lnSpc>
                  <a:spcPct val="90000"/>
                </a:lnSpc>
                <a:spcBef>
                  <a:spcPct val="40000"/>
                </a:spcBef>
                <a:buClr>
                  <a:schemeClr val="accent1"/>
                </a:buClr>
                <a:buChar char="•"/>
                <a:defRPr sz="3200" b="1">
                  <a:solidFill>
                    <a:schemeClr val="tx1"/>
                  </a:solidFill>
                  <a:latin typeface="Arial" charset="0"/>
                </a:defRPr>
              </a:lvl1pPr>
              <a:lvl2pPr marL="520700" indent="-228600" eaLnBrk="0" hangingPunct="0">
                <a:lnSpc>
                  <a:spcPct val="90000"/>
                </a:lnSpc>
                <a:spcBef>
                  <a:spcPct val="10000"/>
                </a:spcBef>
                <a:buClr>
                  <a:schemeClr val="accent1"/>
                </a:buClr>
                <a:buChar char="•"/>
                <a:defRPr sz="2800">
                  <a:solidFill>
                    <a:schemeClr val="tx1"/>
                  </a:solidFill>
                  <a:latin typeface="Arial" charset="0"/>
                </a:defRPr>
              </a:lvl2pPr>
              <a:lvl3pPr marL="1143000" indent="-228600" eaLnBrk="0" hangingPunct="0">
                <a:lnSpc>
                  <a:spcPct val="90000"/>
                </a:lnSpc>
                <a:spcBef>
                  <a:spcPct val="10000"/>
                </a:spcBef>
                <a:buClr>
                  <a:schemeClr val="accent1"/>
                </a:buClr>
                <a:buChar char="•"/>
                <a:defRPr sz="2800">
                  <a:solidFill>
                    <a:schemeClr val="tx1"/>
                  </a:solidFill>
                  <a:latin typeface="Arial" charset="0"/>
                </a:defRPr>
              </a:lvl3pPr>
              <a:lvl4pPr marL="1600200" indent="-228600" eaLnBrk="0" hangingPunct="0">
                <a:lnSpc>
                  <a:spcPct val="90000"/>
                </a:lnSpc>
                <a:spcBef>
                  <a:spcPct val="15000"/>
                </a:spcBef>
                <a:buClr>
                  <a:schemeClr val="folHlink"/>
                </a:buClr>
                <a:buSzPct val="120000"/>
                <a:buChar char="•"/>
                <a:defRPr sz="2800">
                  <a:solidFill>
                    <a:schemeClr val="tx1"/>
                  </a:solidFill>
                  <a:latin typeface="Arial" charset="0"/>
                </a:defRPr>
              </a:lvl4pPr>
              <a:lvl5pPr marL="2057400" indent="-228600" eaLnBrk="0" hangingPunct="0">
                <a:lnSpc>
                  <a:spcPct val="90000"/>
                </a:lnSpc>
                <a:spcBef>
                  <a:spcPct val="15000"/>
                </a:spcBef>
                <a:buClr>
                  <a:schemeClr val="folHlink"/>
                </a:buClr>
                <a:buSzPct val="120000"/>
                <a:buChar char="•"/>
                <a:defRPr sz="2800">
                  <a:solidFill>
                    <a:schemeClr val="tx1"/>
                  </a:solidFill>
                  <a:latin typeface="Arial" charset="0"/>
                </a:defRPr>
              </a:lvl5pPr>
              <a:lvl6pPr marL="25146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6pPr>
              <a:lvl7pPr marL="29718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7pPr>
              <a:lvl8pPr marL="34290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8pPr>
              <a:lvl9pPr marL="38862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9pPr>
            </a:lstStyle>
            <a:p>
              <a:pPr marL="177800" marR="0" lvl="0" indent="-177800" algn="l" defTabSz="914400" rtl="0" eaLnBrk="0" fontAlgn="auto" latinLnBrk="0" hangingPunct="0">
                <a:lnSpc>
                  <a:spcPct val="110000"/>
                </a:lnSpc>
                <a:spcBef>
                  <a:spcPct val="0"/>
                </a:spcBef>
                <a:spcAft>
                  <a:spcPts val="0"/>
                </a:spcAft>
                <a:buClrTx/>
                <a:buSzPct val="75000"/>
                <a:buFont typeface="Wingdings" charset="2"/>
                <a:buChar char="q"/>
                <a:tabLst/>
                <a:defRPr/>
              </a:pPr>
              <a:r>
                <a:rPr kumimoji="0" lang="en-US" altLang="en-US" sz="1600" b="0" i="0" u="none" strike="noStrike" kern="1200" cap="none" spc="0" normalizeH="0" baseline="0" noProof="0" dirty="0">
                  <a:ln>
                    <a:noFill/>
                  </a:ln>
                  <a:solidFill>
                    <a:srgbClr val="000000"/>
                  </a:solidFill>
                  <a:effectLst/>
                  <a:uLnTx/>
                  <a:uFillTx/>
                  <a:latin typeface="Trebuchet MS"/>
                  <a:ea typeface="+mn-ea"/>
                  <a:cs typeface="+mn-cs"/>
                </a:rPr>
                <a:t>Identify Stakeholders</a:t>
              </a:r>
            </a:p>
            <a:p>
              <a:pPr marL="177800" marR="0" lvl="0" indent="-177800" algn="l" defTabSz="914400" rtl="0" eaLnBrk="0" fontAlgn="auto" latinLnBrk="0" hangingPunct="0">
                <a:lnSpc>
                  <a:spcPct val="110000"/>
                </a:lnSpc>
                <a:spcBef>
                  <a:spcPct val="0"/>
                </a:spcBef>
                <a:spcAft>
                  <a:spcPts val="0"/>
                </a:spcAft>
                <a:buClrTx/>
                <a:buSzPct val="75000"/>
                <a:buFont typeface="Wingdings" charset="2"/>
                <a:buChar char="q"/>
                <a:tabLst/>
                <a:defRPr/>
              </a:pPr>
              <a:r>
                <a:rPr kumimoji="0" lang="en-US" altLang="en-US" sz="1600" b="0" i="0" u="none" strike="noStrike" kern="1200" cap="none" spc="0" normalizeH="0" baseline="0" noProof="0" dirty="0">
                  <a:ln>
                    <a:noFill/>
                  </a:ln>
                  <a:solidFill>
                    <a:srgbClr val="000000"/>
                  </a:solidFill>
                  <a:effectLst/>
                  <a:uLnTx/>
                  <a:uFillTx/>
                  <a:latin typeface="Trebuchet MS"/>
                  <a:ea typeface="+mn-ea"/>
                  <a:cs typeface="+mn-cs"/>
                </a:rPr>
                <a:t>Team Formation </a:t>
              </a:r>
            </a:p>
            <a:p>
              <a:pPr marL="177800" marR="0" lvl="0" indent="-177800" algn="l" defTabSz="914400" rtl="0" eaLnBrk="0" fontAlgn="auto" latinLnBrk="0" hangingPunct="0">
                <a:lnSpc>
                  <a:spcPct val="110000"/>
                </a:lnSpc>
                <a:spcBef>
                  <a:spcPct val="0"/>
                </a:spcBef>
                <a:spcAft>
                  <a:spcPts val="0"/>
                </a:spcAft>
                <a:buClrTx/>
                <a:buSzPct val="75000"/>
                <a:buFont typeface="Wingdings" charset="2"/>
                <a:buChar char="q"/>
                <a:tabLst/>
                <a:defRPr/>
              </a:pPr>
              <a:r>
                <a:rPr kumimoji="0" lang="en-US" altLang="en-US" sz="1600" b="0" i="0" u="none" strike="noStrike" kern="1200" cap="none" spc="0" normalizeH="0" baseline="0" noProof="0" dirty="0">
                  <a:ln>
                    <a:noFill/>
                  </a:ln>
                  <a:solidFill>
                    <a:srgbClr val="000000"/>
                  </a:solidFill>
                  <a:effectLst/>
                  <a:uLnTx/>
                  <a:uFillTx/>
                  <a:latin typeface="Trebuchet MS"/>
                  <a:ea typeface="+mn-ea"/>
                  <a:cs typeface="+mn-cs"/>
                </a:rPr>
                <a:t>Map the Process (Current)</a:t>
              </a:r>
            </a:p>
            <a:p>
              <a:pPr marL="177800" marR="0" lvl="0" indent="-177800" algn="l" defTabSz="914400" rtl="0" eaLnBrk="0" fontAlgn="auto" latinLnBrk="0" hangingPunct="0">
                <a:lnSpc>
                  <a:spcPct val="110000"/>
                </a:lnSpc>
                <a:spcBef>
                  <a:spcPct val="0"/>
                </a:spcBef>
                <a:spcAft>
                  <a:spcPts val="0"/>
                </a:spcAft>
                <a:buClrTx/>
                <a:buSzPct val="75000"/>
                <a:buFont typeface="Wingdings" charset="2"/>
                <a:buChar char="q"/>
                <a:tabLst/>
                <a:defRPr/>
              </a:pPr>
              <a:r>
                <a:rPr kumimoji="0" lang="en-US" altLang="en-US" sz="1600" b="0" i="0" u="none" strike="noStrike" kern="1200" cap="none" spc="0" normalizeH="0" baseline="0" noProof="0" dirty="0">
                  <a:ln>
                    <a:noFill/>
                  </a:ln>
                  <a:solidFill>
                    <a:srgbClr val="000000"/>
                  </a:solidFill>
                  <a:effectLst/>
                  <a:uLnTx/>
                  <a:uFillTx/>
                  <a:latin typeface="Trebuchet MS"/>
                  <a:ea typeface="+mn-ea"/>
                  <a:cs typeface="+mn-cs"/>
                </a:rPr>
                <a:t>Identify/Prioritize Opportunities</a:t>
              </a:r>
            </a:p>
            <a:p>
              <a:pPr marL="177800" marR="0" lvl="1" indent="-177800" algn="l" defTabSz="914400" rtl="0" eaLnBrk="0" fontAlgn="auto" latinLnBrk="0" hangingPunct="0">
                <a:lnSpc>
                  <a:spcPct val="110000"/>
                </a:lnSpc>
                <a:spcBef>
                  <a:spcPct val="0"/>
                </a:spcBef>
                <a:spcAft>
                  <a:spcPts val="0"/>
                </a:spcAft>
                <a:buClrTx/>
                <a:buSzPct val="75000"/>
                <a:buFont typeface="Wingdings" charset="2"/>
                <a:buChar char="q"/>
                <a:tabLst/>
                <a:defRPr/>
              </a:pPr>
              <a:r>
                <a:rPr kumimoji="0" lang="en-US" sz="1600" b="0" i="0" u="none" strike="noStrike" kern="1200" cap="none" spc="0" normalizeH="0" baseline="0" noProof="0" dirty="0">
                  <a:ln>
                    <a:noFill/>
                  </a:ln>
                  <a:solidFill>
                    <a:srgbClr val="000000"/>
                  </a:solidFill>
                  <a:effectLst/>
                  <a:uLnTx/>
                  <a:uFillTx/>
                  <a:latin typeface="Trebuchet MS"/>
                  <a:ea typeface="+mn-ea"/>
                  <a:cs typeface="+mn-cs"/>
                </a:rPr>
                <a:t>Project Outline</a:t>
              </a:r>
            </a:p>
            <a:p>
              <a:pPr marL="177800" marR="0" lvl="0" indent="-177800" algn="l" defTabSz="914400" rtl="0" eaLnBrk="0" fontAlgn="auto" latinLnBrk="0" hangingPunct="0">
                <a:lnSpc>
                  <a:spcPct val="110000"/>
                </a:lnSpc>
                <a:spcBef>
                  <a:spcPct val="0"/>
                </a:spcBef>
                <a:spcAft>
                  <a:spcPts val="0"/>
                </a:spcAft>
                <a:buClrTx/>
                <a:buSzPct val="75000"/>
                <a:buFont typeface="Wingdings" charset="2"/>
                <a:buChar char="q"/>
                <a:tabLst/>
                <a:defRPr/>
              </a:pPr>
              <a:r>
                <a:rPr kumimoji="0" lang="en-US" altLang="en-US" sz="1600" b="0" i="0" u="none" strike="noStrike" kern="1200" cap="none" spc="0" normalizeH="0" baseline="0" noProof="0" dirty="0">
                  <a:ln>
                    <a:noFill/>
                  </a:ln>
                  <a:solidFill>
                    <a:srgbClr val="000000"/>
                  </a:solidFill>
                  <a:effectLst/>
                  <a:uLnTx/>
                  <a:uFillTx/>
                  <a:latin typeface="Trebuchet MS"/>
                  <a:ea typeface="+mn-ea"/>
                  <a:cs typeface="+mn-cs"/>
                </a:rPr>
                <a:t>Baseline Metrics - Data Collection Tool/Plan</a:t>
              </a:r>
            </a:p>
            <a:p>
              <a:pPr marL="177800" marR="0" lvl="0" indent="-177800" algn="l" defTabSz="914400" rtl="0" eaLnBrk="0" fontAlgn="auto" latinLnBrk="0" hangingPunct="0">
                <a:lnSpc>
                  <a:spcPct val="110000"/>
                </a:lnSpc>
                <a:spcBef>
                  <a:spcPct val="0"/>
                </a:spcBef>
                <a:spcAft>
                  <a:spcPts val="0"/>
                </a:spcAft>
                <a:buClrTx/>
                <a:buSzPct val="75000"/>
                <a:buFont typeface="Wingdings" charset="2"/>
                <a:buChar char="q"/>
                <a:tabLst/>
                <a:defRPr/>
              </a:pPr>
              <a:r>
                <a:rPr kumimoji="0" lang="en-US" altLang="en-US" sz="1600" b="0" i="0" u="none" strike="noStrike" kern="1200" cap="none" spc="0" normalizeH="0" baseline="0" noProof="0" dirty="0">
                  <a:ln>
                    <a:noFill/>
                  </a:ln>
                  <a:solidFill>
                    <a:srgbClr val="000000"/>
                  </a:solidFill>
                  <a:effectLst/>
                  <a:uLnTx/>
                  <a:uFillTx/>
                  <a:latin typeface="Trebuchet MS"/>
                  <a:ea typeface="+mn-ea"/>
                  <a:cs typeface="+mn-cs"/>
                </a:rPr>
                <a:t>Action Plan</a:t>
              </a:r>
            </a:p>
            <a:p>
              <a:pPr marL="177800" marR="0" lvl="0" indent="-177800" algn="l" defTabSz="914400" rtl="0" eaLnBrk="0" fontAlgn="auto" latinLnBrk="0" hangingPunct="0">
                <a:lnSpc>
                  <a:spcPct val="110000"/>
                </a:lnSpc>
                <a:spcBef>
                  <a:spcPct val="0"/>
                </a:spcBef>
                <a:spcAft>
                  <a:spcPts val="0"/>
                </a:spcAft>
                <a:buClrTx/>
                <a:buSzPct val="75000"/>
                <a:buFont typeface="Wingdings" charset="2"/>
                <a:buChar char="q"/>
                <a:tabLst/>
                <a:defRPr/>
              </a:pPr>
              <a:r>
                <a:rPr kumimoji="0" lang="en-US" altLang="en-US" sz="1600" b="0" i="0" u="none" strike="noStrike" kern="1200" cap="none" spc="0" normalizeH="0" baseline="0" noProof="0" dirty="0">
                  <a:ln>
                    <a:noFill/>
                  </a:ln>
                  <a:solidFill>
                    <a:srgbClr val="000000"/>
                  </a:solidFill>
                  <a:effectLst/>
                  <a:uLnTx/>
                  <a:uFillTx/>
                  <a:latin typeface="Trebuchet MS"/>
                  <a:ea typeface="+mn-ea"/>
                  <a:cs typeface="+mn-cs"/>
                </a:rPr>
                <a:t>Elevator Speech</a:t>
              </a:r>
              <a:endParaRPr kumimoji="0" lang="en-US" altLang="en-US" sz="1600" b="0" i="0" u="none" strike="noStrike" kern="1200" cap="none" spc="0" normalizeH="0" baseline="0" noProof="0" dirty="0">
                <a:ln>
                  <a:noFill/>
                </a:ln>
                <a:solidFill>
                  <a:srgbClr val="FF0000"/>
                </a:solidFill>
                <a:effectLst/>
                <a:uLnTx/>
                <a:uFillTx/>
                <a:latin typeface="Trebuchet MS"/>
                <a:ea typeface="+mn-ea"/>
                <a:cs typeface="+mn-cs"/>
              </a:endParaRPr>
            </a:p>
            <a:p>
              <a:pPr marL="177800" marR="0" lvl="0" indent="-177800" algn="l" defTabSz="914400" rtl="0" eaLnBrk="0" fontAlgn="auto" latinLnBrk="0" hangingPunct="0">
                <a:lnSpc>
                  <a:spcPct val="110000"/>
                </a:lnSpc>
                <a:spcBef>
                  <a:spcPct val="0"/>
                </a:spcBef>
                <a:spcAft>
                  <a:spcPts val="0"/>
                </a:spcAft>
                <a:buClrTx/>
                <a:buSzPct val="75000"/>
                <a:buFont typeface="Wingdings" charset="2"/>
                <a:buChar char="q"/>
                <a:tabLst/>
                <a:defRPr/>
              </a:pPr>
              <a:r>
                <a:rPr kumimoji="0" lang="en-US" altLang="en-US" sz="1600" b="0" i="0" u="none" strike="noStrike" kern="1200" cap="none" spc="0" normalizeH="0" baseline="0" noProof="0" dirty="0">
                  <a:ln>
                    <a:noFill/>
                  </a:ln>
                  <a:solidFill>
                    <a:srgbClr val="000000"/>
                  </a:solidFill>
                  <a:effectLst/>
                  <a:uLnTx/>
                  <a:uFillTx/>
                  <a:latin typeface="Trebuchet MS"/>
                  <a:ea typeface="+mn-ea"/>
                  <a:cs typeface="+mn-cs"/>
                </a:rPr>
                <a:t>Root Cause Analysis</a:t>
              </a:r>
            </a:p>
            <a:p>
              <a:pPr marL="177800" marR="0" lvl="0" indent="-177800" algn="l" defTabSz="914400" rtl="0" eaLnBrk="0" fontAlgn="auto" latinLnBrk="0" hangingPunct="0">
                <a:lnSpc>
                  <a:spcPct val="110000"/>
                </a:lnSpc>
                <a:spcBef>
                  <a:spcPct val="0"/>
                </a:spcBef>
                <a:spcAft>
                  <a:spcPts val="0"/>
                </a:spcAft>
                <a:buClrTx/>
                <a:buSzPct val="75000"/>
                <a:buFont typeface="Wingdings" charset="2"/>
                <a:buChar char="q"/>
                <a:tabLst/>
                <a:defRPr/>
              </a:pPr>
              <a:r>
                <a:rPr kumimoji="0" lang="en-US" altLang="en-US" sz="1600" b="0" i="0" u="none" strike="noStrike" kern="1200" cap="none" spc="0" normalizeH="0" baseline="0" noProof="0" dirty="0">
                  <a:ln>
                    <a:noFill/>
                  </a:ln>
                  <a:solidFill>
                    <a:srgbClr val="000000"/>
                  </a:solidFill>
                  <a:effectLst/>
                  <a:uLnTx/>
                  <a:uFillTx/>
                  <a:latin typeface="Trebuchet MS"/>
                  <a:ea typeface="+mn-ea"/>
                  <a:cs typeface="+mn-cs"/>
                </a:rPr>
                <a:t>1 Rapid/Small Test of Change (PDSA)</a:t>
              </a:r>
            </a:p>
            <a:p>
              <a:pPr marL="177800" marR="0" lvl="0" indent="-177800" algn="l" defTabSz="914400" rtl="0" eaLnBrk="0" fontAlgn="auto" latinLnBrk="0" hangingPunct="0">
                <a:lnSpc>
                  <a:spcPct val="110000"/>
                </a:lnSpc>
                <a:spcBef>
                  <a:spcPct val="0"/>
                </a:spcBef>
                <a:spcAft>
                  <a:spcPts val="0"/>
                </a:spcAft>
                <a:buClrTx/>
                <a:buSzPct val="75000"/>
                <a:buFont typeface="Wingdings" charset="2"/>
                <a:buChar char="q"/>
                <a:tabLst/>
                <a:defRPr/>
              </a:pPr>
              <a:r>
                <a:rPr kumimoji="0" lang="en-US" altLang="en-US" sz="1600" b="0" i="0" u="none" strike="noStrike" kern="1200" cap="none" spc="0" normalizeH="0" baseline="0" noProof="0" dirty="0">
                  <a:ln>
                    <a:noFill/>
                  </a:ln>
                  <a:solidFill>
                    <a:srgbClr val="000000"/>
                  </a:solidFill>
                  <a:effectLst/>
                  <a:uLnTx/>
                  <a:uFillTx/>
                  <a:latin typeface="Trebuchet MS"/>
                  <a:ea typeface="+mn-ea"/>
                  <a:cs typeface="+mn-cs"/>
                </a:rPr>
                <a:t>Presentation</a:t>
              </a:r>
            </a:p>
          </p:txBody>
        </p:sp>
        <p:sp>
          <p:nvSpPr>
            <p:cNvPr id="7" name="Line 5">
              <a:extLst>
                <a:ext uri="{FF2B5EF4-FFF2-40B4-BE49-F238E27FC236}">
                  <a16:creationId xmlns:a16="http://schemas.microsoft.com/office/drawing/2014/main" id="{534DE7E4-C134-4645-B170-A9ED7CD2C6C7}"/>
                </a:ext>
              </a:extLst>
            </p:cNvPr>
            <p:cNvSpPr>
              <a:spLocks noChangeShapeType="1"/>
            </p:cNvSpPr>
            <p:nvPr/>
          </p:nvSpPr>
          <p:spPr bwMode="auto">
            <a:xfrm>
              <a:off x="6153617" y="1765430"/>
              <a:ext cx="38100" cy="36576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rebuchet MS"/>
                <a:ea typeface="+mn-ea"/>
                <a:cs typeface="+mn-cs"/>
              </a:endParaRPr>
            </a:p>
          </p:txBody>
        </p:sp>
        <p:sp>
          <p:nvSpPr>
            <p:cNvPr id="9" name="Line 7">
              <a:extLst>
                <a:ext uri="{FF2B5EF4-FFF2-40B4-BE49-F238E27FC236}">
                  <a16:creationId xmlns:a16="http://schemas.microsoft.com/office/drawing/2014/main" id="{D9815889-7CA6-4893-AAE1-DA96AB52D92E}"/>
                </a:ext>
              </a:extLst>
            </p:cNvPr>
            <p:cNvSpPr>
              <a:spLocks noChangeShapeType="1"/>
            </p:cNvSpPr>
            <p:nvPr/>
          </p:nvSpPr>
          <p:spPr bwMode="auto">
            <a:xfrm>
              <a:off x="11272169" y="1805926"/>
              <a:ext cx="1812" cy="36576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rebuchet MS"/>
                <a:ea typeface="+mn-ea"/>
                <a:cs typeface="+mn-cs"/>
              </a:endParaRPr>
            </a:p>
          </p:txBody>
        </p:sp>
        <p:sp>
          <p:nvSpPr>
            <p:cNvPr id="10" name="Rectangle 8">
              <a:extLst>
                <a:ext uri="{FF2B5EF4-FFF2-40B4-BE49-F238E27FC236}">
                  <a16:creationId xmlns:a16="http://schemas.microsoft.com/office/drawing/2014/main" id="{C84CC3B1-09E8-4A32-BF36-D9A74F3173D8}"/>
                </a:ext>
              </a:extLst>
            </p:cNvPr>
            <p:cNvSpPr>
              <a:spLocks noChangeArrowheads="1"/>
            </p:cNvSpPr>
            <p:nvPr/>
          </p:nvSpPr>
          <p:spPr bwMode="auto">
            <a:xfrm>
              <a:off x="6407614" y="2386331"/>
              <a:ext cx="4769901" cy="305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lvl1pPr marL="177800" indent="-177800" eaLnBrk="0" hangingPunct="0">
                <a:lnSpc>
                  <a:spcPct val="90000"/>
                </a:lnSpc>
                <a:spcBef>
                  <a:spcPct val="40000"/>
                </a:spcBef>
                <a:buClr>
                  <a:schemeClr val="accent1"/>
                </a:buClr>
                <a:buChar char="•"/>
                <a:tabLst>
                  <a:tab pos="228600" algn="l"/>
                </a:tabLst>
                <a:defRPr sz="3200" b="1">
                  <a:solidFill>
                    <a:schemeClr val="tx1"/>
                  </a:solidFill>
                  <a:latin typeface="Arial" charset="0"/>
                </a:defRPr>
              </a:lvl1pPr>
              <a:lvl2pPr marL="685800" indent="-228600" eaLnBrk="0" hangingPunct="0">
                <a:lnSpc>
                  <a:spcPct val="90000"/>
                </a:lnSpc>
                <a:spcBef>
                  <a:spcPct val="10000"/>
                </a:spcBef>
                <a:buClr>
                  <a:schemeClr val="accent1"/>
                </a:buClr>
                <a:buChar char="•"/>
                <a:tabLst>
                  <a:tab pos="228600" algn="l"/>
                </a:tabLst>
                <a:defRPr sz="2800">
                  <a:solidFill>
                    <a:schemeClr val="tx1"/>
                  </a:solidFill>
                  <a:latin typeface="Arial" charset="0"/>
                </a:defRPr>
              </a:lvl2pPr>
              <a:lvl3pPr marL="1143000" indent="-228600" eaLnBrk="0" hangingPunct="0">
                <a:lnSpc>
                  <a:spcPct val="90000"/>
                </a:lnSpc>
                <a:spcBef>
                  <a:spcPct val="10000"/>
                </a:spcBef>
                <a:buClr>
                  <a:schemeClr val="accent1"/>
                </a:buClr>
                <a:buChar char="•"/>
                <a:tabLst>
                  <a:tab pos="228600" algn="l"/>
                </a:tabLst>
                <a:defRPr sz="2800">
                  <a:solidFill>
                    <a:schemeClr val="tx1"/>
                  </a:solidFill>
                  <a:latin typeface="Arial" charset="0"/>
                </a:defRPr>
              </a:lvl3pPr>
              <a:lvl4pPr marL="1600200" indent="-228600" eaLnBrk="0" hangingPunct="0">
                <a:lnSpc>
                  <a:spcPct val="90000"/>
                </a:lnSpc>
                <a:spcBef>
                  <a:spcPct val="15000"/>
                </a:spcBef>
                <a:buClr>
                  <a:schemeClr val="folHlink"/>
                </a:buClr>
                <a:buSzPct val="120000"/>
                <a:buChar char="•"/>
                <a:tabLst>
                  <a:tab pos="228600" algn="l"/>
                </a:tabLst>
                <a:defRPr sz="2800">
                  <a:solidFill>
                    <a:schemeClr val="tx1"/>
                  </a:solidFill>
                  <a:latin typeface="Arial" charset="0"/>
                </a:defRPr>
              </a:lvl4pPr>
              <a:lvl5pPr marL="2057400" indent="-228600" eaLnBrk="0" hangingPunct="0">
                <a:lnSpc>
                  <a:spcPct val="90000"/>
                </a:lnSpc>
                <a:spcBef>
                  <a:spcPct val="15000"/>
                </a:spcBef>
                <a:buClr>
                  <a:schemeClr val="folHlink"/>
                </a:buClr>
                <a:buSzPct val="120000"/>
                <a:buChar char="•"/>
                <a:tabLst>
                  <a:tab pos="228600" algn="l"/>
                </a:tabLst>
                <a:defRPr sz="2800">
                  <a:solidFill>
                    <a:schemeClr val="tx1"/>
                  </a:solidFill>
                  <a:latin typeface="Arial" charset="0"/>
                </a:defRPr>
              </a:lvl5pPr>
              <a:lvl6pPr marL="2514600" indent="-228600" eaLnBrk="0" fontAlgn="base" hangingPunct="0">
                <a:lnSpc>
                  <a:spcPct val="90000"/>
                </a:lnSpc>
                <a:spcBef>
                  <a:spcPct val="15000"/>
                </a:spcBef>
                <a:spcAft>
                  <a:spcPct val="0"/>
                </a:spcAft>
                <a:buClr>
                  <a:schemeClr val="folHlink"/>
                </a:buClr>
                <a:buSzPct val="120000"/>
                <a:buChar char="•"/>
                <a:tabLst>
                  <a:tab pos="228600" algn="l"/>
                </a:tabLst>
                <a:defRPr sz="2800">
                  <a:solidFill>
                    <a:schemeClr val="tx1"/>
                  </a:solidFill>
                  <a:latin typeface="Arial" charset="0"/>
                </a:defRPr>
              </a:lvl6pPr>
              <a:lvl7pPr marL="2971800" indent="-228600" eaLnBrk="0" fontAlgn="base" hangingPunct="0">
                <a:lnSpc>
                  <a:spcPct val="90000"/>
                </a:lnSpc>
                <a:spcBef>
                  <a:spcPct val="15000"/>
                </a:spcBef>
                <a:spcAft>
                  <a:spcPct val="0"/>
                </a:spcAft>
                <a:buClr>
                  <a:schemeClr val="folHlink"/>
                </a:buClr>
                <a:buSzPct val="120000"/>
                <a:buChar char="•"/>
                <a:tabLst>
                  <a:tab pos="228600" algn="l"/>
                </a:tabLst>
                <a:defRPr sz="2800">
                  <a:solidFill>
                    <a:schemeClr val="tx1"/>
                  </a:solidFill>
                  <a:latin typeface="Arial" charset="0"/>
                </a:defRPr>
              </a:lvl7pPr>
              <a:lvl8pPr marL="3429000" indent="-228600" eaLnBrk="0" fontAlgn="base" hangingPunct="0">
                <a:lnSpc>
                  <a:spcPct val="90000"/>
                </a:lnSpc>
                <a:spcBef>
                  <a:spcPct val="15000"/>
                </a:spcBef>
                <a:spcAft>
                  <a:spcPct val="0"/>
                </a:spcAft>
                <a:buClr>
                  <a:schemeClr val="folHlink"/>
                </a:buClr>
                <a:buSzPct val="120000"/>
                <a:buChar char="•"/>
                <a:tabLst>
                  <a:tab pos="228600" algn="l"/>
                </a:tabLst>
                <a:defRPr sz="2800">
                  <a:solidFill>
                    <a:schemeClr val="tx1"/>
                  </a:solidFill>
                  <a:latin typeface="Arial" charset="0"/>
                </a:defRPr>
              </a:lvl8pPr>
              <a:lvl9pPr marL="3886200" indent="-228600" eaLnBrk="0" fontAlgn="base" hangingPunct="0">
                <a:lnSpc>
                  <a:spcPct val="90000"/>
                </a:lnSpc>
                <a:spcBef>
                  <a:spcPct val="15000"/>
                </a:spcBef>
                <a:spcAft>
                  <a:spcPct val="0"/>
                </a:spcAft>
                <a:buClr>
                  <a:schemeClr val="folHlink"/>
                </a:buClr>
                <a:buSzPct val="120000"/>
                <a:buChar char="•"/>
                <a:tabLst>
                  <a:tab pos="228600" algn="l"/>
                </a:tabLst>
                <a:defRPr sz="2800">
                  <a:solidFill>
                    <a:schemeClr val="tx1"/>
                  </a:solidFill>
                  <a:latin typeface="Arial" charset="0"/>
                </a:defRPr>
              </a:lvl9pPr>
            </a:lstStyle>
            <a:p>
              <a:pPr marL="177800" marR="0" lvl="1" indent="-177800" algn="l" defTabSz="914400" rtl="0" eaLnBrk="0" fontAlgn="auto" latinLnBrk="0" hangingPunct="0">
                <a:lnSpc>
                  <a:spcPct val="110000"/>
                </a:lnSpc>
                <a:spcBef>
                  <a:spcPct val="0"/>
                </a:spcBef>
                <a:spcAft>
                  <a:spcPts val="0"/>
                </a:spcAft>
                <a:buClrTx/>
                <a:buSzPct val="75000"/>
                <a:buFont typeface="Wingdings" charset="2"/>
                <a:buChar char="q"/>
                <a:tabLst>
                  <a:tab pos="228600" algn="l"/>
                </a:tabLst>
                <a:defRPr/>
              </a:pPr>
              <a:r>
                <a:rPr kumimoji="0" lang="en-US" altLang="en-US" sz="1600" b="0" i="0" u="none" strike="noStrike" kern="1200" cap="none" spc="0" normalizeH="0" baseline="0" noProof="0" dirty="0">
                  <a:ln>
                    <a:noFill/>
                  </a:ln>
                  <a:solidFill>
                    <a:srgbClr val="000000"/>
                  </a:solidFill>
                  <a:effectLst/>
                  <a:uLnTx/>
                  <a:uFillTx/>
                  <a:latin typeface="Trebuchet MS"/>
                  <a:ea typeface="+mn-ea"/>
                  <a:cs typeface="+mn-cs"/>
                </a:rPr>
                <a:t>Update Project Outline, if necessary</a:t>
              </a:r>
            </a:p>
            <a:p>
              <a:pPr marL="177800" marR="0" lvl="0" indent="-177800" algn="l" defTabSz="914400" rtl="0" eaLnBrk="0" fontAlgn="auto" latinLnBrk="0" hangingPunct="0">
                <a:lnSpc>
                  <a:spcPct val="110000"/>
                </a:lnSpc>
                <a:spcBef>
                  <a:spcPct val="0"/>
                </a:spcBef>
                <a:spcAft>
                  <a:spcPts val="0"/>
                </a:spcAft>
                <a:buClrTx/>
                <a:buSzPct val="75000"/>
                <a:buFont typeface="Wingdings" charset="2"/>
                <a:buChar char="q"/>
                <a:tabLst>
                  <a:tab pos="228600" algn="l"/>
                </a:tabLst>
                <a:defRPr/>
              </a:pPr>
              <a:r>
                <a:rPr kumimoji="0" lang="en-US" altLang="en-US" sz="1600" b="0" i="0" u="none" strike="noStrike" kern="1200" cap="none" spc="0" normalizeH="0" baseline="0" noProof="0" dirty="0">
                  <a:ln>
                    <a:noFill/>
                  </a:ln>
                  <a:solidFill>
                    <a:srgbClr val="000000"/>
                  </a:solidFill>
                  <a:effectLst/>
                  <a:uLnTx/>
                  <a:uFillTx/>
                  <a:latin typeface="Trebuchet MS"/>
                  <a:ea typeface="+mn-ea"/>
                  <a:cs typeface="+mn-cs"/>
                </a:rPr>
                <a:t>1</a:t>
              </a:r>
              <a:r>
                <a:rPr kumimoji="0" lang="en-US" altLang="en-US" sz="1600" b="0" i="0" u="none" strike="noStrike" kern="1200" cap="none" spc="0" normalizeH="0" baseline="0" noProof="0" dirty="0">
                  <a:ln>
                    <a:noFill/>
                  </a:ln>
                  <a:solidFill>
                    <a:srgbClr val="FF0000"/>
                  </a:solidFill>
                  <a:effectLst/>
                  <a:uLnTx/>
                  <a:uFillTx/>
                  <a:latin typeface="Trebuchet MS"/>
                  <a:ea typeface="+mn-ea"/>
                  <a:cs typeface="+mn-cs"/>
                </a:rPr>
                <a:t> </a:t>
              </a:r>
              <a:r>
                <a:rPr kumimoji="0" lang="en-US" altLang="en-US" sz="1600" b="0" i="0" u="none" strike="noStrike" kern="1200" cap="none" spc="0" normalizeH="0" baseline="0" noProof="0" dirty="0">
                  <a:ln>
                    <a:noFill/>
                  </a:ln>
                  <a:solidFill>
                    <a:srgbClr val="000000"/>
                  </a:solidFill>
                  <a:effectLst/>
                  <a:uLnTx/>
                  <a:uFillTx/>
                  <a:latin typeface="Trebuchet MS"/>
                  <a:ea typeface="+mn-ea"/>
                  <a:cs typeface="+mn-cs"/>
                </a:rPr>
                <a:t>5S Exercise</a:t>
              </a:r>
            </a:p>
            <a:p>
              <a:pPr marL="177800" marR="0" lvl="0" indent="-177800" algn="l" defTabSz="914400" rtl="0" eaLnBrk="0" fontAlgn="auto" latinLnBrk="0" hangingPunct="0">
                <a:lnSpc>
                  <a:spcPct val="110000"/>
                </a:lnSpc>
                <a:spcBef>
                  <a:spcPct val="0"/>
                </a:spcBef>
                <a:spcAft>
                  <a:spcPts val="0"/>
                </a:spcAft>
                <a:buClrTx/>
                <a:buSzPct val="75000"/>
                <a:buFont typeface="Wingdings" charset="2"/>
                <a:buChar char="q"/>
                <a:tabLst>
                  <a:tab pos="228600" algn="l"/>
                </a:tabLst>
                <a:defRPr/>
              </a:pPr>
              <a:r>
                <a:rPr kumimoji="0" lang="en-US" altLang="en-US" sz="1600" b="0" i="0" u="none" strike="noStrike" kern="1200" cap="none" spc="0" normalizeH="0" baseline="0" noProof="0" dirty="0">
                  <a:ln>
                    <a:noFill/>
                  </a:ln>
                  <a:solidFill>
                    <a:srgbClr val="000000"/>
                  </a:solidFill>
                  <a:effectLst/>
                  <a:uLnTx/>
                  <a:uFillTx/>
                  <a:latin typeface="Trebuchet MS"/>
                  <a:ea typeface="+mn-ea"/>
                  <a:cs typeface="+mn-cs"/>
                </a:rPr>
                <a:t>1 Visual Management Application</a:t>
              </a:r>
            </a:p>
            <a:p>
              <a:pPr marL="177800" marR="0" lvl="0" indent="-177800" algn="l" defTabSz="914400" rtl="0" eaLnBrk="0" fontAlgn="auto" latinLnBrk="0" hangingPunct="0">
                <a:lnSpc>
                  <a:spcPct val="110000"/>
                </a:lnSpc>
                <a:spcBef>
                  <a:spcPct val="0"/>
                </a:spcBef>
                <a:spcAft>
                  <a:spcPts val="0"/>
                </a:spcAft>
                <a:buClr>
                  <a:srgbClr val="009DDC"/>
                </a:buClr>
                <a:buSzPct val="75000"/>
                <a:buFont typeface="Wingdings" charset="2"/>
                <a:buChar char="q"/>
                <a:tabLst>
                  <a:tab pos="228600" algn="l"/>
                </a:tabLst>
                <a:defRPr/>
              </a:pPr>
              <a:r>
                <a:rPr kumimoji="0" lang="en-US" altLang="en-US" sz="1600" b="0" i="0" u="none" strike="noStrike" kern="1200" cap="none" spc="0" normalizeH="0" baseline="0" noProof="0" dirty="0">
                  <a:ln>
                    <a:noFill/>
                  </a:ln>
                  <a:solidFill>
                    <a:srgbClr val="000000"/>
                  </a:solidFill>
                  <a:effectLst/>
                  <a:uLnTx/>
                  <a:uFillTx/>
                  <a:latin typeface="Trebuchet MS"/>
                  <a:ea typeface="+mn-ea"/>
                  <a:cs typeface="+mn-cs"/>
                </a:rPr>
                <a:t>2 or more Tests of Change (PDSA)</a:t>
              </a:r>
            </a:p>
            <a:p>
              <a:pPr marL="177800" marR="0" lvl="0" indent="-177800" algn="l" defTabSz="914400" rtl="0" eaLnBrk="0" fontAlgn="auto" latinLnBrk="0" hangingPunct="0">
                <a:lnSpc>
                  <a:spcPct val="110000"/>
                </a:lnSpc>
                <a:spcBef>
                  <a:spcPct val="0"/>
                </a:spcBef>
                <a:spcAft>
                  <a:spcPts val="0"/>
                </a:spcAft>
                <a:buClr>
                  <a:srgbClr val="009DDC"/>
                </a:buClr>
                <a:buSzPct val="75000"/>
                <a:buFont typeface="Wingdings" charset="2"/>
                <a:buChar char="q"/>
                <a:tabLst>
                  <a:tab pos="228600" algn="l"/>
                </a:tabLst>
                <a:defRPr/>
              </a:pPr>
              <a:r>
                <a:rPr kumimoji="0" lang="en-US" altLang="en-US" sz="1600" b="0" i="0" u="none" strike="noStrike" kern="1200" cap="none" spc="0" normalizeH="0" baseline="0" noProof="0" dirty="0">
                  <a:ln>
                    <a:noFill/>
                  </a:ln>
                  <a:solidFill>
                    <a:srgbClr val="000000"/>
                  </a:solidFill>
                  <a:effectLst/>
                  <a:uLnTx/>
                  <a:uFillTx/>
                  <a:latin typeface="Trebuchet MS"/>
                  <a:ea typeface="+mn-ea"/>
                  <a:cs typeface="+mn-cs"/>
                </a:rPr>
                <a:t>Select and Implement Change</a:t>
              </a:r>
            </a:p>
            <a:p>
              <a:pPr marL="177800" marR="0" lvl="0" indent="-177800" algn="l" defTabSz="914400" rtl="0" eaLnBrk="0" fontAlgn="auto" latinLnBrk="0" hangingPunct="0">
                <a:lnSpc>
                  <a:spcPct val="110000"/>
                </a:lnSpc>
                <a:spcBef>
                  <a:spcPct val="0"/>
                </a:spcBef>
                <a:spcAft>
                  <a:spcPts val="0"/>
                </a:spcAft>
                <a:buClr>
                  <a:srgbClr val="009DDC"/>
                </a:buClr>
                <a:buSzPct val="75000"/>
                <a:buFont typeface="Wingdings" charset="2"/>
                <a:buChar char="q"/>
                <a:tabLst>
                  <a:tab pos="228600" algn="l"/>
                </a:tabLst>
                <a:defRPr/>
              </a:pPr>
              <a:r>
                <a:rPr kumimoji="0" lang="en-US" altLang="en-US" sz="1600" b="0" i="0" u="none" strike="noStrike" kern="1200" cap="none" spc="0" normalizeH="0" baseline="0" noProof="0" dirty="0">
                  <a:ln>
                    <a:noFill/>
                  </a:ln>
                  <a:solidFill>
                    <a:srgbClr val="000000"/>
                  </a:solidFill>
                  <a:effectLst/>
                  <a:uLnTx/>
                  <a:uFillTx/>
                  <a:latin typeface="Trebuchet MS"/>
                  <a:ea typeface="+mn-ea"/>
                  <a:cs typeface="+mn-cs"/>
                </a:rPr>
                <a:t>Modify Solution(s) where necessary by additional Test of Change (PDSA)</a:t>
              </a:r>
            </a:p>
            <a:p>
              <a:pPr marL="177800" marR="0" lvl="0" indent="-177800" algn="l" defTabSz="914400" rtl="0" eaLnBrk="0" fontAlgn="auto" latinLnBrk="0" hangingPunct="0">
                <a:lnSpc>
                  <a:spcPct val="110000"/>
                </a:lnSpc>
                <a:spcBef>
                  <a:spcPct val="0"/>
                </a:spcBef>
                <a:spcAft>
                  <a:spcPts val="0"/>
                </a:spcAft>
                <a:buClrTx/>
                <a:buSzPct val="75000"/>
                <a:buFont typeface="Wingdings" charset="2"/>
                <a:buChar char="q"/>
                <a:tabLst>
                  <a:tab pos="228600" algn="l"/>
                </a:tabLst>
                <a:defRPr/>
              </a:pPr>
              <a:r>
                <a:rPr kumimoji="0" lang="en-US" altLang="en-US" sz="1600" b="0" i="0" u="none" strike="noStrike" kern="1200" cap="none" spc="0" normalizeH="0" baseline="0" noProof="0" dirty="0">
                  <a:ln>
                    <a:noFill/>
                  </a:ln>
                  <a:solidFill>
                    <a:srgbClr val="000000"/>
                  </a:solidFill>
                  <a:effectLst/>
                  <a:uLnTx/>
                  <a:uFillTx/>
                  <a:latin typeface="Trebuchet MS"/>
                  <a:ea typeface="+mn-ea"/>
                  <a:cs typeface="+mn-cs"/>
                </a:rPr>
                <a:t>Create Future State Map</a:t>
              </a:r>
            </a:p>
            <a:p>
              <a:pPr marL="177800" marR="0" lvl="0" indent="-177800" algn="l" defTabSz="914400" rtl="0" eaLnBrk="0" fontAlgn="auto" latinLnBrk="0" hangingPunct="0">
                <a:lnSpc>
                  <a:spcPct val="110000"/>
                </a:lnSpc>
                <a:spcBef>
                  <a:spcPct val="0"/>
                </a:spcBef>
                <a:spcAft>
                  <a:spcPts val="0"/>
                </a:spcAft>
                <a:buClrTx/>
                <a:buSzPct val="75000"/>
                <a:buFont typeface="Wingdings" charset="2"/>
                <a:buChar char="q"/>
                <a:tabLst>
                  <a:tab pos="228600" algn="l"/>
                </a:tabLst>
                <a:defRPr/>
              </a:pPr>
              <a:r>
                <a:rPr kumimoji="0" lang="en-US" altLang="en-US" sz="1600" b="0" i="0" u="none" strike="noStrike" kern="1200" cap="none" spc="0" normalizeH="0" baseline="0" noProof="0" dirty="0">
                  <a:ln>
                    <a:noFill/>
                  </a:ln>
                  <a:solidFill>
                    <a:srgbClr val="000000"/>
                  </a:solidFill>
                  <a:effectLst/>
                  <a:uLnTx/>
                  <a:uFillTx/>
                  <a:latin typeface="Trebuchet MS"/>
                  <a:ea typeface="+mn-ea"/>
                  <a:cs typeface="+mn-cs"/>
                </a:rPr>
                <a:t>Create Standard Work</a:t>
              </a:r>
            </a:p>
            <a:p>
              <a:pPr marL="177800" marR="0" lvl="0" indent="-177800" algn="l" defTabSz="914400" rtl="0" eaLnBrk="0" fontAlgn="auto" latinLnBrk="0" hangingPunct="0">
                <a:lnSpc>
                  <a:spcPct val="110000"/>
                </a:lnSpc>
                <a:spcBef>
                  <a:spcPct val="0"/>
                </a:spcBef>
                <a:spcAft>
                  <a:spcPts val="0"/>
                </a:spcAft>
                <a:buClrTx/>
                <a:buSzPct val="75000"/>
                <a:buFont typeface="Wingdings" charset="2"/>
                <a:buChar char="q"/>
                <a:tabLst>
                  <a:tab pos="228600" algn="l"/>
                </a:tabLst>
                <a:defRPr/>
              </a:pPr>
              <a:r>
                <a:rPr kumimoji="0" lang="en-US" altLang="en-US" sz="1600" b="0" i="0" u="none" strike="noStrike" kern="1200" cap="none" spc="0" normalizeH="0" baseline="0" noProof="0" dirty="0">
                  <a:ln>
                    <a:noFill/>
                  </a:ln>
                  <a:solidFill>
                    <a:srgbClr val="000000"/>
                  </a:solidFill>
                  <a:effectLst/>
                  <a:uLnTx/>
                  <a:uFillTx/>
                  <a:latin typeface="Trebuchet MS"/>
                  <a:ea typeface="+mn-ea"/>
                  <a:cs typeface="+mn-cs"/>
                </a:rPr>
                <a:t>Presentation</a:t>
              </a:r>
            </a:p>
            <a:p>
              <a:pPr marL="177800" marR="0" lvl="0" indent="-177800" algn="l" defTabSz="914400" rtl="0" eaLnBrk="0" fontAlgn="auto" latinLnBrk="0" hangingPunct="0">
                <a:lnSpc>
                  <a:spcPct val="110000"/>
                </a:lnSpc>
                <a:spcBef>
                  <a:spcPct val="0"/>
                </a:spcBef>
                <a:spcAft>
                  <a:spcPts val="0"/>
                </a:spcAft>
                <a:buClrTx/>
                <a:buSzPct val="75000"/>
                <a:buFont typeface="Wingdings" charset="2"/>
                <a:buChar char="q"/>
                <a:tabLst>
                  <a:tab pos="228600" algn="l"/>
                </a:tabLst>
                <a:defRPr/>
              </a:pPr>
              <a:endParaRPr kumimoji="0" lang="en-US" altLang="en-US" sz="1600" b="0" i="0" u="none" strike="noStrike" kern="1200" cap="none" spc="0" normalizeH="0" baseline="0" noProof="0" dirty="0">
                <a:ln>
                  <a:noFill/>
                </a:ln>
                <a:solidFill>
                  <a:srgbClr val="000000"/>
                </a:solidFill>
                <a:effectLst/>
                <a:uLnTx/>
                <a:uFillTx/>
                <a:latin typeface="Trebuchet MS"/>
                <a:ea typeface="+mn-ea"/>
                <a:cs typeface="+mn-cs"/>
              </a:endParaRPr>
            </a:p>
          </p:txBody>
        </p:sp>
        <p:sp>
          <p:nvSpPr>
            <p:cNvPr id="12" name="Rectangle 10">
              <a:extLst>
                <a:ext uri="{FF2B5EF4-FFF2-40B4-BE49-F238E27FC236}">
                  <a16:creationId xmlns:a16="http://schemas.microsoft.com/office/drawing/2014/main" id="{2A77D946-40F1-4014-A4A9-26472A4B04E7}"/>
                </a:ext>
              </a:extLst>
            </p:cNvPr>
            <p:cNvSpPr>
              <a:spLocks noChangeArrowheads="1"/>
            </p:cNvSpPr>
            <p:nvPr/>
          </p:nvSpPr>
          <p:spPr bwMode="auto">
            <a:xfrm>
              <a:off x="914404" y="5424575"/>
              <a:ext cx="10367791" cy="533400"/>
            </a:xfrm>
            <a:prstGeom prst="rect">
              <a:avLst/>
            </a:prstGeom>
            <a:solidFill>
              <a:schemeClr val="accent1"/>
            </a:solidFill>
            <a:ln w="9525">
              <a:solidFill>
                <a:schemeClr val="accent2"/>
              </a:solidFill>
              <a:miter lim="800000"/>
              <a:headEnd/>
              <a:tailEnd/>
            </a:ln>
            <a:effectLst/>
          </p:spPr>
          <p:txBody>
            <a:bodyPr wrap="none" anchor="ctr"/>
            <a:lstStyle>
              <a:lvl1pPr eaLnBrk="0" hangingPunct="0">
                <a:lnSpc>
                  <a:spcPct val="90000"/>
                </a:lnSpc>
                <a:spcBef>
                  <a:spcPct val="40000"/>
                </a:spcBef>
                <a:buClr>
                  <a:schemeClr val="accent1"/>
                </a:buClr>
                <a:buChar char="•"/>
                <a:defRPr sz="3200" b="1">
                  <a:solidFill>
                    <a:schemeClr val="tx1"/>
                  </a:solidFill>
                  <a:latin typeface="Arial" charset="0"/>
                </a:defRPr>
              </a:lvl1pPr>
              <a:lvl2pPr marL="742950" indent="-285750" eaLnBrk="0" hangingPunct="0">
                <a:lnSpc>
                  <a:spcPct val="90000"/>
                </a:lnSpc>
                <a:spcBef>
                  <a:spcPct val="10000"/>
                </a:spcBef>
                <a:buClr>
                  <a:schemeClr val="accent1"/>
                </a:buClr>
                <a:buChar char="•"/>
                <a:defRPr sz="2800">
                  <a:solidFill>
                    <a:schemeClr val="tx1"/>
                  </a:solidFill>
                  <a:latin typeface="Arial" charset="0"/>
                </a:defRPr>
              </a:lvl2pPr>
              <a:lvl3pPr marL="1143000" indent="-228600" eaLnBrk="0" hangingPunct="0">
                <a:lnSpc>
                  <a:spcPct val="90000"/>
                </a:lnSpc>
                <a:spcBef>
                  <a:spcPct val="10000"/>
                </a:spcBef>
                <a:buClr>
                  <a:schemeClr val="accent1"/>
                </a:buClr>
                <a:buChar char="•"/>
                <a:defRPr sz="2800">
                  <a:solidFill>
                    <a:schemeClr val="tx1"/>
                  </a:solidFill>
                  <a:latin typeface="Arial" charset="0"/>
                </a:defRPr>
              </a:lvl3pPr>
              <a:lvl4pPr marL="1600200" indent="-228600" eaLnBrk="0" hangingPunct="0">
                <a:lnSpc>
                  <a:spcPct val="90000"/>
                </a:lnSpc>
                <a:spcBef>
                  <a:spcPct val="15000"/>
                </a:spcBef>
                <a:buClr>
                  <a:schemeClr val="folHlink"/>
                </a:buClr>
                <a:buSzPct val="120000"/>
                <a:buChar char="•"/>
                <a:defRPr sz="2800">
                  <a:solidFill>
                    <a:schemeClr val="tx1"/>
                  </a:solidFill>
                  <a:latin typeface="Arial" charset="0"/>
                </a:defRPr>
              </a:lvl4pPr>
              <a:lvl5pPr marL="2057400" indent="-228600" eaLnBrk="0" hangingPunct="0">
                <a:lnSpc>
                  <a:spcPct val="90000"/>
                </a:lnSpc>
                <a:spcBef>
                  <a:spcPct val="15000"/>
                </a:spcBef>
                <a:buClr>
                  <a:schemeClr val="folHlink"/>
                </a:buClr>
                <a:buSzPct val="120000"/>
                <a:buChar char="•"/>
                <a:defRPr sz="2800">
                  <a:solidFill>
                    <a:schemeClr val="tx1"/>
                  </a:solidFill>
                  <a:latin typeface="Arial" charset="0"/>
                </a:defRPr>
              </a:lvl5pPr>
              <a:lvl6pPr marL="25146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6pPr>
              <a:lvl7pPr marL="29718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7pPr>
              <a:lvl8pPr marL="34290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8pPr>
              <a:lvl9pPr marL="38862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000" b="0" i="1" u="none" strike="noStrike" kern="1200" cap="none" spc="0" normalizeH="0" baseline="0" noProof="0" dirty="0">
                <a:ln>
                  <a:noFill/>
                </a:ln>
                <a:solidFill>
                  <a:srgbClr val="000000"/>
                </a:solidFill>
                <a:effectLst/>
                <a:uLnTx/>
                <a:uFillTx/>
                <a:latin typeface="Times New Roman"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Times New Roman"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Times New Roman"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Times New Roman" charset="0"/>
                <a:ea typeface="+mn-ea"/>
                <a:cs typeface="+mn-cs"/>
              </a:endParaRPr>
            </a:p>
          </p:txBody>
        </p:sp>
        <p:sp>
          <p:nvSpPr>
            <p:cNvPr id="13" name="AutoShape 11">
              <a:extLst>
                <a:ext uri="{FF2B5EF4-FFF2-40B4-BE49-F238E27FC236}">
                  <a16:creationId xmlns:a16="http://schemas.microsoft.com/office/drawing/2014/main" id="{1535542C-4424-4388-8E24-A0B81D01CA1A}"/>
                </a:ext>
              </a:extLst>
            </p:cNvPr>
            <p:cNvSpPr>
              <a:spLocks noChangeArrowheads="1"/>
            </p:cNvSpPr>
            <p:nvPr/>
          </p:nvSpPr>
          <p:spPr bwMode="auto">
            <a:xfrm>
              <a:off x="6407614" y="1772640"/>
              <a:ext cx="4237639" cy="523862"/>
            </a:xfrm>
            <a:prstGeom prst="homePlate">
              <a:avLst>
                <a:gd name="adj" fmla="val 158644"/>
              </a:avLst>
            </a:prstGeom>
            <a:solidFill>
              <a:schemeClr val="accent1"/>
            </a:solidFill>
            <a:ln w="9525">
              <a:solidFill>
                <a:schemeClr val="accent2"/>
              </a:solidFill>
              <a:miter lim="800000"/>
              <a:headEnd/>
              <a:tailEnd/>
            </a:ln>
            <a:effectLst/>
          </p:spPr>
          <p:txBody>
            <a:bodyPr wrap="square" lIns="92075" tIns="46038" rIns="92075" bIns="46038">
              <a:spAutoFit/>
            </a:bodyPr>
            <a:lstStyle>
              <a:lvl1pPr eaLnBrk="0" hangingPunct="0">
                <a:lnSpc>
                  <a:spcPct val="90000"/>
                </a:lnSpc>
                <a:spcBef>
                  <a:spcPct val="40000"/>
                </a:spcBef>
                <a:buClr>
                  <a:schemeClr val="accent1"/>
                </a:buClr>
                <a:buChar char="•"/>
                <a:defRPr sz="3200" b="1">
                  <a:solidFill>
                    <a:schemeClr val="tx1"/>
                  </a:solidFill>
                  <a:latin typeface="Arial" charset="0"/>
                </a:defRPr>
              </a:lvl1pPr>
              <a:lvl2pPr marL="742950" indent="-285750" eaLnBrk="0" hangingPunct="0">
                <a:lnSpc>
                  <a:spcPct val="90000"/>
                </a:lnSpc>
                <a:spcBef>
                  <a:spcPct val="10000"/>
                </a:spcBef>
                <a:buClr>
                  <a:schemeClr val="accent1"/>
                </a:buClr>
                <a:buChar char="•"/>
                <a:defRPr sz="2800">
                  <a:solidFill>
                    <a:schemeClr val="tx1"/>
                  </a:solidFill>
                  <a:latin typeface="Arial" charset="0"/>
                </a:defRPr>
              </a:lvl2pPr>
              <a:lvl3pPr marL="1143000" indent="-228600" eaLnBrk="0" hangingPunct="0">
                <a:lnSpc>
                  <a:spcPct val="90000"/>
                </a:lnSpc>
                <a:spcBef>
                  <a:spcPct val="10000"/>
                </a:spcBef>
                <a:buClr>
                  <a:schemeClr val="accent1"/>
                </a:buClr>
                <a:buChar char="•"/>
                <a:defRPr sz="2800">
                  <a:solidFill>
                    <a:schemeClr val="tx1"/>
                  </a:solidFill>
                  <a:latin typeface="Arial" charset="0"/>
                </a:defRPr>
              </a:lvl3pPr>
              <a:lvl4pPr marL="1600200" indent="-228600" eaLnBrk="0" hangingPunct="0">
                <a:lnSpc>
                  <a:spcPct val="90000"/>
                </a:lnSpc>
                <a:spcBef>
                  <a:spcPct val="15000"/>
                </a:spcBef>
                <a:buClr>
                  <a:schemeClr val="folHlink"/>
                </a:buClr>
                <a:buSzPct val="120000"/>
                <a:buChar char="•"/>
                <a:defRPr sz="2800">
                  <a:solidFill>
                    <a:schemeClr val="tx1"/>
                  </a:solidFill>
                  <a:latin typeface="Arial" charset="0"/>
                </a:defRPr>
              </a:lvl4pPr>
              <a:lvl5pPr marL="2057400" indent="-228600" eaLnBrk="0" hangingPunct="0">
                <a:lnSpc>
                  <a:spcPct val="90000"/>
                </a:lnSpc>
                <a:spcBef>
                  <a:spcPct val="15000"/>
                </a:spcBef>
                <a:buClr>
                  <a:schemeClr val="folHlink"/>
                </a:buClr>
                <a:buSzPct val="120000"/>
                <a:buChar char="•"/>
                <a:defRPr sz="2800">
                  <a:solidFill>
                    <a:schemeClr val="tx1"/>
                  </a:solidFill>
                  <a:latin typeface="Arial" charset="0"/>
                </a:defRPr>
              </a:lvl5pPr>
              <a:lvl6pPr marL="25146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6pPr>
              <a:lvl7pPr marL="29718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7pPr>
              <a:lvl8pPr marL="34290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8pPr>
              <a:lvl9pPr marL="38862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1400" b="1" i="1" u="none" strike="noStrike" kern="1200" cap="none" spc="0" normalizeH="0" baseline="0" noProof="0" dirty="0">
                  <a:ln>
                    <a:noFill/>
                  </a:ln>
                  <a:solidFill>
                    <a:srgbClr val="000000"/>
                  </a:solidFill>
                  <a:effectLst/>
                  <a:uLnTx/>
                  <a:uFillTx/>
                  <a:latin typeface="Trebuchet MS"/>
                  <a:ea typeface="+mn-ea"/>
                  <a:cs typeface="+mn-cs"/>
                </a:rPr>
                <a:t>Learning Session 2</a:t>
              </a:r>
            </a:p>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1400" b="1" i="1" u="none" strike="noStrike" kern="1200" cap="none" spc="0" normalizeH="0" baseline="0" noProof="0" dirty="0">
                  <a:ln>
                    <a:noFill/>
                  </a:ln>
                  <a:solidFill>
                    <a:prstClr val="white"/>
                  </a:solidFill>
                  <a:effectLst/>
                  <a:uLnTx/>
                  <a:uFillTx/>
                  <a:latin typeface="Trebuchet MS"/>
                  <a:ea typeface="+mn-ea"/>
                  <a:cs typeface="+mn-cs"/>
                </a:rPr>
                <a:t>IMPROVE / CONTROL</a:t>
              </a:r>
            </a:p>
          </p:txBody>
        </p:sp>
        <p:sp>
          <p:nvSpPr>
            <p:cNvPr id="15" name="AutoShape 11">
              <a:extLst>
                <a:ext uri="{FF2B5EF4-FFF2-40B4-BE49-F238E27FC236}">
                  <a16:creationId xmlns:a16="http://schemas.microsoft.com/office/drawing/2014/main" id="{618F9F2F-94B9-4476-B092-CC637ABDC9D4}"/>
                </a:ext>
              </a:extLst>
            </p:cNvPr>
            <p:cNvSpPr>
              <a:spLocks noChangeArrowheads="1"/>
            </p:cNvSpPr>
            <p:nvPr/>
          </p:nvSpPr>
          <p:spPr bwMode="auto">
            <a:xfrm>
              <a:off x="1091828" y="1772640"/>
              <a:ext cx="4237639" cy="523862"/>
            </a:xfrm>
            <a:prstGeom prst="homePlate">
              <a:avLst>
                <a:gd name="adj" fmla="val 158644"/>
              </a:avLst>
            </a:prstGeom>
            <a:solidFill>
              <a:schemeClr val="accent1"/>
            </a:solidFill>
            <a:ln w="9525">
              <a:solidFill>
                <a:schemeClr val="accent2"/>
              </a:solidFill>
              <a:miter lim="800000"/>
              <a:headEnd/>
              <a:tailEnd/>
            </a:ln>
            <a:effectLst/>
          </p:spPr>
          <p:txBody>
            <a:bodyPr wrap="square" lIns="92075" tIns="46038" rIns="92075" bIns="46038">
              <a:spAutoFit/>
            </a:bodyPr>
            <a:lstStyle>
              <a:lvl1pPr eaLnBrk="0" hangingPunct="0">
                <a:lnSpc>
                  <a:spcPct val="90000"/>
                </a:lnSpc>
                <a:spcBef>
                  <a:spcPct val="40000"/>
                </a:spcBef>
                <a:buClr>
                  <a:schemeClr val="accent1"/>
                </a:buClr>
                <a:buChar char="•"/>
                <a:defRPr sz="3200" b="1">
                  <a:solidFill>
                    <a:schemeClr val="tx1"/>
                  </a:solidFill>
                  <a:latin typeface="Arial" charset="0"/>
                </a:defRPr>
              </a:lvl1pPr>
              <a:lvl2pPr marL="742950" indent="-285750" eaLnBrk="0" hangingPunct="0">
                <a:lnSpc>
                  <a:spcPct val="90000"/>
                </a:lnSpc>
                <a:spcBef>
                  <a:spcPct val="10000"/>
                </a:spcBef>
                <a:buClr>
                  <a:schemeClr val="accent1"/>
                </a:buClr>
                <a:buChar char="•"/>
                <a:defRPr sz="2800">
                  <a:solidFill>
                    <a:schemeClr val="tx1"/>
                  </a:solidFill>
                  <a:latin typeface="Arial" charset="0"/>
                </a:defRPr>
              </a:lvl2pPr>
              <a:lvl3pPr marL="1143000" indent="-228600" eaLnBrk="0" hangingPunct="0">
                <a:lnSpc>
                  <a:spcPct val="90000"/>
                </a:lnSpc>
                <a:spcBef>
                  <a:spcPct val="10000"/>
                </a:spcBef>
                <a:buClr>
                  <a:schemeClr val="accent1"/>
                </a:buClr>
                <a:buChar char="•"/>
                <a:defRPr sz="2800">
                  <a:solidFill>
                    <a:schemeClr val="tx1"/>
                  </a:solidFill>
                  <a:latin typeface="Arial" charset="0"/>
                </a:defRPr>
              </a:lvl3pPr>
              <a:lvl4pPr marL="1600200" indent="-228600" eaLnBrk="0" hangingPunct="0">
                <a:lnSpc>
                  <a:spcPct val="90000"/>
                </a:lnSpc>
                <a:spcBef>
                  <a:spcPct val="15000"/>
                </a:spcBef>
                <a:buClr>
                  <a:schemeClr val="folHlink"/>
                </a:buClr>
                <a:buSzPct val="120000"/>
                <a:buChar char="•"/>
                <a:defRPr sz="2800">
                  <a:solidFill>
                    <a:schemeClr val="tx1"/>
                  </a:solidFill>
                  <a:latin typeface="Arial" charset="0"/>
                </a:defRPr>
              </a:lvl4pPr>
              <a:lvl5pPr marL="2057400" indent="-228600" eaLnBrk="0" hangingPunct="0">
                <a:lnSpc>
                  <a:spcPct val="90000"/>
                </a:lnSpc>
                <a:spcBef>
                  <a:spcPct val="15000"/>
                </a:spcBef>
                <a:buClr>
                  <a:schemeClr val="folHlink"/>
                </a:buClr>
                <a:buSzPct val="120000"/>
                <a:buChar char="•"/>
                <a:defRPr sz="2800">
                  <a:solidFill>
                    <a:schemeClr val="tx1"/>
                  </a:solidFill>
                  <a:latin typeface="Arial" charset="0"/>
                </a:defRPr>
              </a:lvl5pPr>
              <a:lvl6pPr marL="25146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6pPr>
              <a:lvl7pPr marL="29718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7pPr>
              <a:lvl8pPr marL="34290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8pPr>
              <a:lvl9pPr marL="3886200" indent="-228600" eaLnBrk="0" fontAlgn="base" hangingPunct="0">
                <a:lnSpc>
                  <a:spcPct val="90000"/>
                </a:lnSpc>
                <a:spcBef>
                  <a:spcPct val="15000"/>
                </a:spcBef>
                <a:spcAft>
                  <a:spcPct val="0"/>
                </a:spcAft>
                <a:buClr>
                  <a:schemeClr val="folHlink"/>
                </a:buClr>
                <a:buSzPct val="120000"/>
                <a:buChar char="•"/>
                <a:defRPr sz="2800">
                  <a:solidFill>
                    <a:schemeClr val="tx1"/>
                  </a:solidFill>
                  <a:latin typeface="Arial"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1400" b="1" i="1" u="none" strike="noStrike" kern="1200" cap="none" spc="0" normalizeH="0" baseline="0" noProof="0" dirty="0">
                  <a:ln>
                    <a:noFill/>
                  </a:ln>
                  <a:solidFill>
                    <a:srgbClr val="000000"/>
                  </a:solidFill>
                  <a:effectLst/>
                  <a:uLnTx/>
                  <a:uFillTx/>
                  <a:latin typeface="Trebuchet MS"/>
                  <a:ea typeface="+mn-ea"/>
                  <a:cs typeface="+mn-cs"/>
                </a:rPr>
                <a:t>Learning Session 1</a:t>
              </a:r>
            </a:p>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1400" b="1" i="1" u="none" strike="noStrike" kern="1200" cap="none" spc="0" normalizeH="0" baseline="0" noProof="0" dirty="0">
                  <a:ln>
                    <a:noFill/>
                  </a:ln>
                  <a:solidFill>
                    <a:prstClr val="white"/>
                  </a:solidFill>
                  <a:effectLst/>
                  <a:uLnTx/>
                  <a:uFillTx/>
                  <a:latin typeface="Trebuchet MS"/>
                  <a:ea typeface="+mn-ea"/>
                  <a:cs typeface="+mn-cs"/>
                </a:rPr>
                <a:t>DEFINE / MEASURE / ANALYZE </a:t>
              </a:r>
            </a:p>
          </p:txBody>
        </p:sp>
        <p:sp>
          <p:nvSpPr>
            <p:cNvPr id="16" name="Line 5">
              <a:extLst>
                <a:ext uri="{FF2B5EF4-FFF2-40B4-BE49-F238E27FC236}">
                  <a16:creationId xmlns:a16="http://schemas.microsoft.com/office/drawing/2014/main" id="{38BFA262-F9FF-4E65-97A5-EEDC9F4EED9E}"/>
                </a:ext>
              </a:extLst>
            </p:cNvPr>
            <p:cNvSpPr>
              <a:spLocks noChangeShapeType="1"/>
            </p:cNvSpPr>
            <p:nvPr/>
          </p:nvSpPr>
          <p:spPr bwMode="auto">
            <a:xfrm>
              <a:off x="890337" y="1796508"/>
              <a:ext cx="38100" cy="36576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rebuchet MS"/>
                <a:ea typeface="+mn-ea"/>
                <a:cs typeface="+mn-cs"/>
              </a:endParaRPr>
            </a:p>
          </p:txBody>
        </p:sp>
      </p:grpSp>
      <p:pic>
        <p:nvPicPr>
          <p:cNvPr id="14" name="Picture 13">
            <a:extLst>
              <a:ext uri="{FF2B5EF4-FFF2-40B4-BE49-F238E27FC236}">
                <a16:creationId xmlns:a16="http://schemas.microsoft.com/office/drawing/2014/main" id="{40658A15-BB68-468C-A583-B15825D15ED5}"/>
              </a:ext>
            </a:extLst>
          </p:cNvPr>
          <p:cNvPicPr>
            <a:picLocks noChangeAspect="1"/>
          </p:cNvPicPr>
          <p:nvPr/>
        </p:nvPicPr>
        <p:blipFill>
          <a:blip r:embed="rId2"/>
          <a:stretch>
            <a:fillRect/>
          </a:stretch>
        </p:blipFill>
        <p:spPr>
          <a:xfrm>
            <a:off x="979615" y="6065203"/>
            <a:ext cx="604974" cy="592256"/>
          </a:xfrm>
          <a:prstGeom prst="rect">
            <a:avLst/>
          </a:prstGeom>
        </p:spPr>
      </p:pic>
      <p:sp>
        <p:nvSpPr>
          <p:cNvPr id="17" name="TextBox 16">
            <a:extLst>
              <a:ext uri="{FF2B5EF4-FFF2-40B4-BE49-F238E27FC236}">
                <a16:creationId xmlns:a16="http://schemas.microsoft.com/office/drawing/2014/main" id="{0B7522E9-4526-49A6-991C-3575EBCC1E10}"/>
              </a:ext>
            </a:extLst>
          </p:cNvPr>
          <p:cNvSpPr txBox="1"/>
          <p:nvPr/>
        </p:nvSpPr>
        <p:spPr>
          <a:xfrm>
            <a:off x="1584589" y="6405394"/>
            <a:ext cx="1261850" cy="276999"/>
          </a:xfrm>
          <a:prstGeom prst="rect">
            <a:avLst/>
          </a:prstGeom>
          <a:noFill/>
        </p:spPr>
        <p:txBody>
          <a:bodyPr wrap="square" rtlCol="0">
            <a:spAutoFit/>
          </a:bodyPr>
          <a:lstStyle/>
          <a:p>
            <a:r>
              <a:rPr lang="en-US" sz="1200" dirty="0"/>
              <a:t>LARC Workbook</a:t>
            </a:r>
          </a:p>
        </p:txBody>
      </p:sp>
    </p:spTree>
    <p:extLst>
      <p:ext uri="{BB962C8B-B14F-4D97-AF65-F5344CB8AC3E}">
        <p14:creationId xmlns:p14="http://schemas.microsoft.com/office/powerpoint/2010/main" val="949437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D9BB0F-9DAF-4C10-AC7B-7EFF1874A074}"/>
              </a:ext>
            </a:extLst>
          </p:cNvPr>
          <p:cNvSpPr>
            <a:spLocks noGrp="1"/>
          </p:cNvSpPr>
          <p:nvPr>
            <p:ph type="ctrTitle"/>
          </p:nvPr>
        </p:nvSpPr>
        <p:spPr>
          <a:xfrm>
            <a:off x="914402" y="2547820"/>
            <a:ext cx="8595358" cy="1155500"/>
          </a:xfrm>
        </p:spPr>
        <p:txBody>
          <a:bodyPr>
            <a:normAutofit fontScale="90000"/>
          </a:bodyPr>
          <a:lstStyle/>
          <a:p>
            <a:r>
              <a:rPr lang="en-US" sz="4800" dirty="0"/>
              <a:t>Control Plan</a:t>
            </a:r>
            <a:br>
              <a:rPr lang="en-US" sz="4800" dirty="0"/>
            </a:br>
            <a:br>
              <a:rPr lang="en-US" sz="4800" dirty="0"/>
            </a:br>
            <a:endParaRPr lang="en-US" dirty="0"/>
          </a:p>
        </p:txBody>
      </p:sp>
      <p:sp>
        <p:nvSpPr>
          <p:cNvPr id="6" name="Slide Number Placeholder 5">
            <a:extLst>
              <a:ext uri="{FF2B5EF4-FFF2-40B4-BE49-F238E27FC236}">
                <a16:creationId xmlns:a16="http://schemas.microsoft.com/office/drawing/2014/main" id="{10CDE8EE-6FCB-4AAD-85A4-542849EAAE7A}"/>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fld id="{1EA85E74-CFD1-43C2-9168-DB4B3F980C18}" type="slidenum">
              <a:rPr kumimoji="0" lang="en-US" sz="1401" b="0" i="0" u="none" strike="noStrike" kern="1200" cap="none" spc="0" normalizeH="0" baseline="0" noProof="0" smtClean="0">
                <a:ln>
                  <a:noFill/>
                </a:ln>
                <a:solidFill>
                  <a:prstClr val="white"/>
                </a:solidFill>
                <a:effectLst/>
                <a:uLnTx/>
                <a:uFillTx/>
                <a:latin typeface="Trebuchet MS"/>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7</a:t>
            </a:fld>
            <a:endParaRPr kumimoji="0" lang="en-US" sz="1401" b="0" i="0" u="none" strike="noStrike" kern="1200" cap="none" spc="0" normalizeH="0" baseline="0" noProof="0">
              <a:ln>
                <a:noFill/>
              </a:ln>
              <a:solidFill>
                <a:prstClr val="white"/>
              </a:solidFill>
              <a:effectLst/>
              <a:uLnTx/>
              <a:uFillTx/>
              <a:latin typeface="Trebuchet MS"/>
              <a:ea typeface="+mn-ea"/>
              <a:cs typeface="+mn-cs"/>
            </a:endParaRPr>
          </a:p>
        </p:txBody>
      </p:sp>
      <p:sp>
        <p:nvSpPr>
          <p:cNvPr id="4" name="TextBox 3">
            <a:extLst>
              <a:ext uri="{FF2B5EF4-FFF2-40B4-BE49-F238E27FC236}">
                <a16:creationId xmlns:a16="http://schemas.microsoft.com/office/drawing/2014/main" id="{AFCF214E-432D-4F0B-8E4C-D394CECE5E61}"/>
              </a:ext>
            </a:extLst>
          </p:cNvPr>
          <p:cNvSpPr txBox="1"/>
          <p:nvPr/>
        </p:nvSpPr>
        <p:spPr>
          <a:xfrm>
            <a:off x="914402" y="3972234"/>
            <a:ext cx="2916421" cy="369332"/>
          </a:xfrm>
          <a:prstGeom prst="rect">
            <a:avLst/>
          </a:prstGeom>
          <a:noFill/>
          <a:ln w="7620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a:ea typeface="+mn-ea"/>
                <a:cs typeface="+mn-cs"/>
              </a:rPr>
              <a:t>LARC Workbook, p. </a:t>
            </a:r>
            <a:r>
              <a:rPr lang="en-US" dirty="0">
                <a:solidFill>
                  <a:prstClr val="white"/>
                </a:solidFill>
                <a:latin typeface="Trebuchet MS"/>
              </a:rPr>
              <a:t>78-79</a:t>
            </a: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pic>
        <p:nvPicPr>
          <p:cNvPr id="7" name="Picture 6">
            <a:extLst>
              <a:ext uri="{FF2B5EF4-FFF2-40B4-BE49-F238E27FC236}">
                <a16:creationId xmlns:a16="http://schemas.microsoft.com/office/drawing/2014/main" id="{40AF7392-879E-4C72-ADAE-DE4858AAED58}"/>
              </a:ext>
            </a:extLst>
          </p:cNvPr>
          <p:cNvPicPr>
            <a:picLocks noChangeAspect="1"/>
          </p:cNvPicPr>
          <p:nvPr/>
        </p:nvPicPr>
        <p:blipFill>
          <a:blip r:embed="rId3"/>
          <a:stretch>
            <a:fillRect/>
          </a:stretch>
        </p:blipFill>
        <p:spPr>
          <a:xfrm>
            <a:off x="979615" y="6065203"/>
            <a:ext cx="604974" cy="592256"/>
          </a:xfrm>
          <a:prstGeom prst="rect">
            <a:avLst/>
          </a:prstGeom>
        </p:spPr>
      </p:pic>
      <p:sp>
        <p:nvSpPr>
          <p:cNvPr id="8" name="TextBox 7">
            <a:extLst>
              <a:ext uri="{FF2B5EF4-FFF2-40B4-BE49-F238E27FC236}">
                <a16:creationId xmlns:a16="http://schemas.microsoft.com/office/drawing/2014/main" id="{18A3F4F2-C045-453C-9529-BD6A57E4F2EA}"/>
              </a:ext>
            </a:extLst>
          </p:cNvPr>
          <p:cNvSpPr txBox="1"/>
          <p:nvPr/>
        </p:nvSpPr>
        <p:spPr>
          <a:xfrm>
            <a:off x="1584589" y="6405394"/>
            <a:ext cx="1261850" cy="276999"/>
          </a:xfrm>
          <a:prstGeom prst="rect">
            <a:avLst/>
          </a:prstGeom>
          <a:noFill/>
        </p:spPr>
        <p:txBody>
          <a:bodyPr wrap="square" rtlCol="0">
            <a:spAutoFit/>
          </a:bodyPr>
          <a:lstStyle/>
          <a:p>
            <a:r>
              <a:rPr lang="en-US" sz="1200" dirty="0"/>
              <a:t>LARC Workbook</a:t>
            </a:r>
          </a:p>
        </p:txBody>
      </p:sp>
      <p:sp>
        <p:nvSpPr>
          <p:cNvPr id="9" name="TextBox 8">
            <a:extLst>
              <a:ext uri="{FF2B5EF4-FFF2-40B4-BE49-F238E27FC236}">
                <a16:creationId xmlns:a16="http://schemas.microsoft.com/office/drawing/2014/main" id="{3324176A-83D0-47C4-B132-AEA88169D6DF}"/>
              </a:ext>
            </a:extLst>
          </p:cNvPr>
          <p:cNvSpPr txBox="1"/>
          <p:nvPr/>
        </p:nvSpPr>
        <p:spPr>
          <a:xfrm>
            <a:off x="816591" y="4419957"/>
            <a:ext cx="5124450" cy="276999"/>
          </a:xfrm>
          <a:prstGeom prst="rect">
            <a:avLst/>
          </a:prstGeom>
          <a:noFill/>
        </p:spPr>
        <p:txBody>
          <a:bodyPr wrap="square">
            <a:spAutoFit/>
          </a:bodyPr>
          <a:lstStyle/>
          <a:p>
            <a:r>
              <a:rPr lang="en-US" sz="1200" dirty="0">
                <a:solidFill>
                  <a:schemeClr val="bg1"/>
                </a:solidFill>
                <a:hlinkClick r:id="rId4">
                  <a:extLst>
                    <a:ext uri="{A12FA001-AC4F-418D-AE19-62706E023703}">
                      <ahyp:hlinkClr xmlns:ahyp="http://schemas.microsoft.com/office/drawing/2018/hyperlinkcolor" val="tx"/>
                    </a:ext>
                  </a:extLst>
                </a:hlinkClick>
              </a:rPr>
              <a:t>https://www.larccqi.org/uploads/resources/LARC-3.0-WORKBOOK.pdf</a:t>
            </a:r>
            <a:endParaRPr lang="en-US" sz="1200" dirty="0">
              <a:solidFill>
                <a:schemeClr val="bg1"/>
              </a:solidFill>
            </a:endParaRPr>
          </a:p>
        </p:txBody>
      </p:sp>
    </p:spTree>
    <p:extLst>
      <p:ext uri="{BB962C8B-B14F-4D97-AF65-F5344CB8AC3E}">
        <p14:creationId xmlns:p14="http://schemas.microsoft.com/office/powerpoint/2010/main" val="434832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E405B8-6868-4B5A-9FB7-1FA3C9621405}"/>
              </a:ext>
            </a:extLst>
          </p:cNvPr>
          <p:cNvPicPr>
            <a:picLocks noChangeAspect="1"/>
          </p:cNvPicPr>
          <p:nvPr/>
        </p:nvPicPr>
        <p:blipFill rotWithShape="1">
          <a:blip r:embed="rId3"/>
          <a:srcRect b="5143"/>
          <a:stretch/>
        </p:blipFill>
        <p:spPr>
          <a:xfrm>
            <a:off x="6013419" y="869877"/>
            <a:ext cx="5234101" cy="5021639"/>
          </a:xfrm>
          <a:prstGeom prst="rect">
            <a:avLst/>
          </a:prstGeom>
          <a:ln>
            <a:solidFill>
              <a:srgbClr val="003296"/>
            </a:solidFill>
          </a:ln>
        </p:spPr>
      </p:pic>
      <p:sp>
        <p:nvSpPr>
          <p:cNvPr id="6" name="Donut 3">
            <a:extLst>
              <a:ext uri="{FF2B5EF4-FFF2-40B4-BE49-F238E27FC236}">
                <a16:creationId xmlns:a16="http://schemas.microsoft.com/office/drawing/2014/main" id="{FC7FE198-283C-4B47-9CCA-64A1813AD452}"/>
              </a:ext>
            </a:extLst>
          </p:cNvPr>
          <p:cNvSpPr/>
          <p:nvPr/>
        </p:nvSpPr>
        <p:spPr>
          <a:xfrm>
            <a:off x="5127585" y="2616766"/>
            <a:ext cx="6412393" cy="1527859"/>
          </a:xfrm>
          <a:prstGeom prst="donut">
            <a:avLst>
              <a:gd name="adj" fmla="val 611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AAD5F147-7733-4032-ABA7-6083DD753ADE}"/>
              </a:ext>
            </a:extLst>
          </p:cNvPr>
          <p:cNvSpPr txBox="1"/>
          <p:nvPr/>
        </p:nvSpPr>
        <p:spPr>
          <a:xfrm>
            <a:off x="979615" y="5038060"/>
            <a:ext cx="2845407" cy="369332"/>
          </a:xfrm>
          <a:prstGeom prst="rect">
            <a:avLst/>
          </a:prstGeom>
          <a:noFill/>
          <a:ln w="76200">
            <a:solidFill>
              <a:schemeClr val="accent2"/>
            </a:solidFill>
          </a:ln>
        </p:spPr>
        <p:txBody>
          <a:bodyPr wrap="square" rtlCol="0">
            <a:spAutoFit/>
          </a:bodyPr>
          <a:lstStyle/>
          <a:p>
            <a:r>
              <a:rPr lang="en-US" dirty="0"/>
              <a:t>LARC Workbook, p. 78-79</a:t>
            </a:r>
          </a:p>
        </p:txBody>
      </p:sp>
      <p:sp>
        <p:nvSpPr>
          <p:cNvPr id="8" name="6-Point Star 5">
            <a:extLst>
              <a:ext uri="{FF2B5EF4-FFF2-40B4-BE49-F238E27FC236}">
                <a16:creationId xmlns:a16="http://schemas.microsoft.com/office/drawing/2014/main" id="{2B6C2B53-DBD1-4D74-A51C-F2FDFF489750}"/>
              </a:ext>
            </a:extLst>
          </p:cNvPr>
          <p:cNvSpPr/>
          <p:nvPr/>
        </p:nvSpPr>
        <p:spPr>
          <a:xfrm>
            <a:off x="1513033" y="2438401"/>
            <a:ext cx="2443531" cy="2240280"/>
          </a:xfrm>
          <a:prstGeom prst="star6">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Continuous Touch Points</a:t>
            </a:r>
          </a:p>
        </p:txBody>
      </p:sp>
      <p:sp>
        <p:nvSpPr>
          <p:cNvPr id="9" name="Title 8">
            <a:extLst>
              <a:ext uri="{FF2B5EF4-FFF2-40B4-BE49-F238E27FC236}">
                <a16:creationId xmlns:a16="http://schemas.microsoft.com/office/drawing/2014/main" id="{F0B39EED-B402-47C5-A26B-A33C435A8E0B}"/>
              </a:ext>
            </a:extLst>
          </p:cNvPr>
          <p:cNvSpPr>
            <a:spLocks noGrp="1"/>
          </p:cNvSpPr>
          <p:nvPr>
            <p:ph type="ctrTitle"/>
          </p:nvPr>
        </p:nvSpPr>
        <p:spPr/>
        <p:txBody>
          <a:bodyPr>
            <a:normAutofit/>
          </a:bodyPr>
          <a:lstStyle/>
          <a:p>
            <a:r>
              <a:rPr lang="en-US" dirty="0"/>
              <a:t>Control Plan</a:t>
            </a:r>
          </a:p>
        </p:txBody>
      </p:sp>
      <p:sp>
        <p:nvSpPr>
          <p:cNvPr id="2" name="Slide Number Placeholder 1">
            <a:extLst>
              <a:ext uri="{FF2B5EF4-FFF2-40B4-BE49-F238E27FC236}">
                <a16:creationId xmlns:a16="http://schemas.microsoft.com/office/drawing/2014/main" id="{603ACD6B-5EF1-4253-9DD6-4C7BFF406C2F}"/>
              </a:ext>
            </a:extLst>
          </p:cNvPr>
          <p:cNvSpPr>
            <a:spLocks noGrp="1"/>
          </p:cNvSpPr>
          <p:nvPr>
            <p:ph type="sldNum" sz="quarter" idx="12"/>
          </p:nvPr>
        </p:nvSpPr>
        <p:spPr/>
        <p:txBody>
          <a:bodyPr/>
          <a:lstStyle/>
          <a:p>
            <a:fld id="{1EA85E74-CFD1-43C2-9168-DB4B3F980C18}" type="slidenum">
              <a:rPr lang="en-US" smtClean="0"/>
              <a:t>8</a:t>
            </a:fld>
            <a:endParaRPr lang="en-US"/>
          </a:p>
        </p:txBody>
      </p:sp>
      <p:pic>
        <p:nvPicPr>
          <p:cNvPr id="11" name="Picture 10">
            <a:extLst>
              <a:ext uri="{FF2B5EF4-FFF2-40B4-BE49-F238E27FC236}">
                <a16:creationId xmlns:a16="http://schemas.microsoft.com/office/drawing/2014/main" id="{D6C7EB29-D695-402B-8B64-44A4430AFF3C}"/>
              </a:ext>
            </a:extLst>
          </p:cNvPr>
          <p:cNvPicPr>
            <a:picLocks noChangeAspect="1"/>
          </p:cNvPicPr>
          <p:nvPr/>
        </p:nvPicPr>
        <p:blipFill>
          <a:blip r:embed="rId4"/>
          <a:stretch>
            <a:fillRect/>
          </a:stretch>
        </p:blipFill>
        <p:spPr>
          <a:xfrm>
            <a:off x="979615" y="6065203"/>
            <a:ext cx="604974" cy="592256"/>
          </a:xfrm>
          <a:prstGeom prst="rect">
            <a:avLst/>
          </a:prstGeom>
        </p:spPr>
      </p:pic>
      <p:sp>
        <p:nvSpPr>
          <p:cNvPr id="12" name="TextBox 11">
            <a:extLst>
              <a:ext uri="{FF2B5EF4-FFF2-40B4-BE49-F238E27FC236}">
                <a16:creationId xmlns:a16="http://schemas.microsoft.com/office/drawing/2014/main" id="{6CC1AE65-59C3-496E-8137-2B7B6A291541}"/>
              </a:ext>
            </a:extLst>
          </p:cNvPr>
          <p:cNvSpPr txBox="1"/>
          <p:nvPr/>
        </p:nvSpPr>
        <p:spPr>
          <a:xfrm>
            <a:off x="1584589" y="6405394"/>
            <a:ext cx="1261850" cy="276999"/>
          </a:xfrm>
          <a:prstGeom prst="rect">
            <a:avLst/>
          </a:prstGeom>
          <a:noFill/>
        </p:spPr>
        <p:txBody>
          <a:bodyPr wrap="square" rtlCol="0">
            <a:spAutoFit/>
          </a:bodyPr>
          <a:lstStyle/>
          <a:p>
            <a:r>
              <a:rPr lang="en-US" sz="1200" dirty="0"/>
              <a:t>LARC Workbook</a:t>
            </a:r>
          </a:p>
        </p:txBody>
      </p:sp>
      <p:sp>
        <p:nvSpPr>
          <p:cNvPr id="10" name="TextBox 9">
            <a:extLst>
              <a:ext uri="{FF2B5EF4-FFF2-40B4-BE49-F238E27FC236}">
                <a16:creationId xmlns:a16="http://schemas.microsoft.com/office/drawing/2014/main" id="{C72DB3F6-D56A-46A6-9C69-7ADD554CDB17}"/>
              </a:ext>
            </a:extLst>
          </p:cNvPr>
          <p:cNvSpPr txBox="1"/>
          <p:nvPr/>
        </p:nvSpPr>
        <p:spPr>
          <a:xfrm>
            <a:off x="914404" y="5432326"/>
            <a:ext cx="5124450" cy="276999"/>
          </a:xfrm>
          <a:prstGeom prst="rect">
            <a:avLst/>
          </a:prstGeom>
          <a:noFill/>
        </p:spPr>
        <p:txBody>
          <a:bodyPr wrap="square">
            <a:spAutoFit/>
          </a:bodyPr>
          <a:lstStyle/>
          <a:p>
            <a:r>
              <a:rPr lang="en-US" sz="1200" dirty="0">
                <a:solidFill>
                  <a:srgbClr val="0070C0"/>
                </a:solidFill>
                <a:hlinkClick r:id="rId5">
                  <a:extLst>
                    <a:ext uri="{A12FA001-AC4F-418D-AE19-62706E023703}">
                      <ahyp:hlinkClr xmlns:ahyp="http://schemas.microsoft.com/office/drawing/2018/hyperlinkcolor" val="tx"/>
                    </a:ext>
                  </a:extLst>
                </a:hlinkClick>
              </a:rPr>
              <a:t>https://www.larccqi.org/uploads/resources/LARC-3.0-WORKBOOK.pdf</a:t>
            </a:r>
            <a:endParaRPr lang="en-US" sz="1200" dirty="0">
              <a:solidFill>
                <a:srgbClr val="0070C0"/>
              </a:solidFill>
            </a:endParaRPr>
          </a:p>
        </p:txBody>
      </p:sp>
    </p:spTree>
    <p:extLst>
      <p:ext uri="{BB962C8B-B14F-4D97-AF65-F5344CB8AC3E}">
        <p14:creationId xmlns:p14="http://schemas.microsoft.com/office/powerpoint/2010/main" val="2080019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0C33F6B7-7F5B-491C-9AA8-468259ECF212}"/>
              </a:ext>
            </a:extLst>
          </p:cNvPr>
          <p:cNvPicPr>
            <a:picLocks noChangeAspect="1"/>
          </p:cNvPicPr>
          <p:nvPr/>
        </p:nvPicPr>
        <p:blipFill>
          <a:blip r:embed="rId3"/>
          <a:stretch>
            <a:fillRect/>
          </a:stretch>
        </p:blipFill>
        <p:spPr>
          <a:xfrm>
            <a:off x="914404" y="1662204"/>
            <a:ext cx="3700616" cy="3904528"/>
          </a:xfrm>
          <a:prstGeom prst="rect">
            <a:avLst/>
          </a:prstGeom>
          <a:ln>
            <a:solidFill>
              <a:srgbClr val="003296"/>
            </a:solidFill>
          </a:ln>
        </p:spPr>
      </p:pic>
      <p:pic>
        <p:nvPicPr>
          <p:cNvPr id="6" name="Picture 5">
            <a:extLst>
              <a:ext uri="{FF2B5EF4-FFF2-40B4-BE49-F238E27FC236}">
                <a16:creationId xmlns:a16="http://schemas.microsoft.com/office/drawing/2014/main" id="{2A6CC175-CDA0-49B6-AB6C-34A48153A395}"/>
              </a:ext>
            </a:extLst>
          </p:cNvPr>
          <p:cNvPicPr>
            <a:picLocks noChangeAspect="1"/>
          </p:cNvPicPr>
          <p:nvPr/>
        </p:nvPicPr>
        <p:blipFill>
          <a:blip r:embed="rId4"/>
          <a:stretch>
            <a:fillRect/>
          </a:stretch>
        </p:blipFill>
        <p:spPr>
          <a:xfrm>
            <a:off x="5982232" y="914406"/>
            <a:ext cx="5295363" cy="4919204"/>
          </a:xfrm>
          <a:prstGeom prst="rect">
            <a:avLst/>
          </a:prstGeom>
          <a:ln>
            <a:solidFill>
              <a:srgbClr val="003296"/>
            </a:solidFill>
          </a:ln>
        </p:spPr>
      </p:pic>
      <p:sp>
        <p:nvSpPr>
          <p:cNvPr id="7" name="Title 6">
            <a:extLst>
              <a:ext uri="{FF2B5EF4-FFF2-40B4-BE49-F238E27FC236}">
                <a16:creationId xmlns:a16="http://schemas.microsoft.com/office/drawing/2014/main" id="{88229458-0DC2-4E30-ACC4-12B48DA2DA65}"/>
              </a:ext>
            </a:extLst>
          </p:cNvPr>
          <p:cNvSpPr>
            <a:spLocks noGrp="1"/>
          </p:cNvSpPr>
          <p:nvPr>
            <p:ph type="ctrTitle"/>
          </p:nvPr>
        </p:nvSpPr>
        <p:spPr>
          <a:xfrm>
            <a:off x="1022724" y="914406"/>
            <a:ext cx="3483976" cy="563524"/>
          </a:xfrm>
        </p:spPr>
        <p:txBody>
          <a:bodyPr/>
          <a:lstStyle/>
          <a:p>
            <a:r>
              <a:rPr lang="en-US" dirty="0"/>
              <a:t>Sustain the Gains</a:t>
            </a:r>
          </a:p>
        </p:txBody>
      </p:sp>
      <p:sp>
        <p:nvSpPr>
          <p:cNvPr id="2" name="Slide Number Placeholder 1">
            <a:extLst>
              <a:ext uri="{FF2B5EF4-FFF2-40B4-BE49-F238E27FC236}">
                <a16:creationId xmlns:a16="http://schemas.microsoft.com/office/drawing/2014/main" id="{0D6F44ED-D549-4578-B64C-5B6BEA9950D0}"/>
              </a:ext>
            </a:extLst>
          </p:cNvPr>
          <p:cNvSpPr>
            <a:spLocks noGrp="1"/>
          </p:cNvSpPr>
          <p:nvPr>
            <p:ph type="sldNum" sz="quarter" idx="12"/>
          </p:nvPr>
        </p:nvSpPr>
        <p:spPr/>
        <p:txBody>
          <a:bodyPr/>
          <a:lstStyle/>
          <a:p>
            <a:fld id="{1EA85E74-CFD1-43C2-9168-DB4B3F980C18}" type="slidenum">
              <a:rPr lang="en-US" smtClean="0"/>
              <a:t>9</a:t>
            </a:fld>
            <a:endParaRPr lang="en-US"/>
          </a:p>
        </p:txBody>
      </p:sp>
      <p:pic>
        <p:nvPicPr>
          <p:cNvPr id="8" name="Picture 7">
            <a:extLst>
              <a:ext uri="{FF2B5EF4-FFF2-40B4-BE49-F238E27FC236}">
                <a16:creationId xmlns:a16="http://schemas.microsoft.com/office/drawing/2014/main" id="{1C72A22D-6EDF-4454-97A8-10FAD7254BB4}"/>
              </a:ext>
            </a:extLst>
          </p:cNvPr>
          <p:cNvPicPr>
            <a:picLocks noChangeAspect="1"/>
          </p:cNvPicPr>
          <p:nvPr/>
        </p:nvPicPr>
        <p:blipFill>
          <a:blip r:embed="rId5"/>
          <a:stretch>
            <a:fillRect/>
          </a:stretch>
        </p:blipFill>
        <p:spPr>
          <a:xfrm>
            <a:off x="979615" y="6065203"/>
            <a:ext cx="604974" cy="592256"/>
          </a:xfrm>
          <a:prstGeom prst="rect">
            <a:avLst/>
          </a:prstGeom>
        </p:spPr>
      </p:pic>
      <p:sp>
        <p:nvSpPr>
          <p:cNvPr id="9" name="TextBox 8">
            <a:extLst>
              <a:ext uri="{FF2B5EF4-FFF2-40B4-BE49-F238E27FC236}">
                <a16:creationId xmlns:a16="http://schemas.microsoft.com/office/drawing/2014/main" id="{017E5BCD-A4FD-4F43-BAE0-95CA2AE3CBC9}"/>
              </a:ext>
            </a:extLst>
          </p:cNvPr>
          <p:cNvSpPr txBox="1"/>
          <p:nvPr/>
        </p:nvSpPr>
        <p:spPr>
          <a:xfrm>
            <a:off x="1584589" y="6405394"/>
            <a:ext cx="1261850" cy="276999"/>
          </a:xfrm>
          <a:prstGeom prst="rect">
            <a:avLst/>
          </a:prstGeom>
          <a:noFill/>
        </p:spPr>
        <p:txBody>
          <a:bodyPr wrap="square" rtlCol="0">
            <a:spAutoFit/>
          </a:bodyPr>
          <a:lstStyle/>
          <a:p>
            <a:r>
              <a:rPr lang="en-US" sz="1200" dirty="0"/>
              <a:t>LARC Workbook</a:t>
            </a:r>
          </a:p>
        </p:txBody>
      </p:sp>
    </p:spTree>
    <p:extLst>
      <p:ext uri="{BB962C8B-B14F-4D97-AF65-F5344CB8AC3E}">
        <p14:creationId xmlns:p14="http://schemas.microsoft.com/office/powerpoint/2010/main" val="1751110840"/>
      </p:ext>
    </p:extLst>
  </p:cSld>
  <p:clrMapOvr>
    <a:masterClrMapping/>
  </p:clrMapOvr>
</p:sld>
</file>

<file path=ppt/theme/theme1.xml><?xml version="1.0" encoding="utf-8"?>
<a:theme xmlns:a="http://schemas.openxmlformats.org/drawingml/2006/main" name="CLICQ! Theme-BLUE-v2-rev">
  <a:themeElements>
    <a:clrScheme name="CLSI 2016">
      <a:dk1>
        <a:srgbClr val="000000"/>
      </a:dk1>
      <a:lt1>
        <a:sysClr val="window" lastClr="FFFFFF"/>
      </a:lt1>
      <a:dk2>
        <a:srgbClr val="004DA0"/>
      </a:dk2>
      <a:lt2>
        <a:srgbClr val="5F6062"/>
      </a:lt2>
      <a:accent1>
        <a:srgbClr val="009DDC"/>
      </a:accent1>
      <a:accent2>
        <a:srgbClr val="F58025"/>
      </a:accent2>
      <a:accent3>
        <a:srgbClr val="3FAE49"/>
      </a:accent3>
      <a:accent4>
        <a:srgbClr val="7A4199"/>
      </a:accent4>
      <a:accent5>
        <a:srgbClr val="B42ED3"/>
      </a:accent5>
      <a:accent6>
        <a:srgbClr val="80A1B6"/>
      </a:accent6>
      <a:hlink>
        <a:srgbClr val="FFFFFF"/>
      </a:hlink>
      <a:folHlink>
        <a:srgbClr val="FFFFFF"/>
      </a:folHlink>
    </a:clrScheme>
    <a:fontScheme name="CLSI 2016">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FF00"/>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LICQ! Theme-BLUE-v2-rev" id="{18E0F25F-2C73-43D3-B831-1A204B32B847}" vid="{E7FBC6FC-839B-43A7-87D0-41DFFC8982ED}"/>
    </a:ext>
  </a:extLst>
</a:theme>
</file>

<file path=ppt/theme/theme2.xml><?xml version="1.0" encoding="utf-8"?>
<a:theme xmlns:a="http://schemas.openxmlformats.org/drawingml/2006/main" name="CLICQ! Theme-BLUE">
  <a:themeElements>
    <a:clrScheme name="CLSI 2016">
      <a:dk1>
        <a:srgbClr val="000000"/>
      </a:dk1>
      <a:lt1>
        <a:sysClr val="window" lastClr="FFFFFF"/>
      </a:lt1>
      <a:dk2>
        <a:srgbClr val="004DA0"/>
      </a:dk2>
      <a:lt2>
        <a:srgbClr val="5F6062"/>
      </a:lt2>
      <a:accent1>
        <a:srgbClr val="009DDC"/>
      </a:accent1>
      <a:accent2>
        <a:srgbClr val="F58025"/>
      </a:accent2>
      <a:accent3>
        <a:srgbClr val="3FAE49"/>
      </a:accent3>
      <a:accent4>
        <a:srgbClr val="7A4199"/>
      </a:accent4>
      <a:accent5>
        <a:srgbClr val="B42ED3"/>
      </a:accent5>
      <a:accent6>
        <a:srgbClr val="80A1B6"/>
      </a:accent6>
      <a:hlink>
        <a:srgbClr val="FFFFFF"/>
      </a:hlink>
      <a:folHlink>
        <a:srgbClr val="FFFFFF"/>
      </a:folHlink>
    </a:clrScheme>
    <a:fontScheme name="CLSI 2016">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FF00"/>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LICQ! Theme-BLUE" id="{1B46FE36-B116-4D27-A33C-BE7CFC810C11}" vid="{6F12409C-2A85-4602-8E1F-2ED8A261320B}"/>
    </a:ext>
  </a:extLst>
</a:theme>
</file>

<file path=ppt/theme/theme3.xml><?xml version="1.0" encoding="utf-8"?>
<a:theme xmlns:a="http://schemas.openxmlformats.org/drawingml/2006/main" name="1_CLICQ! Theme-BLUE">
  <a:themeElements>
    <a:clrScheme name="CLSI 2016">
      <a:dk1>
        <a:srgbClr val="000000"/>
      </a:dk1>
      <a:lt1>
        <a:sysClr val="window" lastClr="FFFFFF"/>
      </a:lt1>
      <a:dk2>
        <a:srgbClr val="004DA0"/>
      </a:dk2>
      <a:lt2>
        <a:srgbClr val="5F6062"/>
      </a:lt2>
      <a:accent1>
        <a:srgbClr val="009DDC"/>
      </a:accent1>
      <a:accent2>
        <a:srgbClr val="F58025"/>
      </a:accent2>
      <a:accent3>
        <a:srgbClr val="3FAE49"/>
      </a:accent3>
      <a:accent4>
        <a:srgbClr val="7A4199"/>
      </a:accent4>
      <a:accent5>
        <a:srgbClr val="B42ED3"/>
      </a:accent5>
      <a:accent6>
        <a:srgbClr val="80A1B6"/>
      </a:accent6>
      <a:hlink>
        <a:srgbClr val="FFFFFF"/>
      </a:hlink>
      <a:folHlink>
        <a:srgbClr val="FFFFFF"/>
      </a:folHlink>
    </a:clrScheme>
    <a:fontScheme name="CLSI 2016">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FF00"/>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LICQ! Theme-BLUE" id="{1B46FE36-B116-4D27-A33C-BE7CFC810C11}" vid="{6F12409C-2A85-4602-8E1F-2ED8A261320B}"/>
    </a:ext>
  </a:extLst>
</a:theme>
</file>

<file path=ppt/theme/theme4.xml><?xml version="1.0" encoding="utf-8"?>
<a:theme xmlns:a="http://schemas.openxmlformats.org/drawingml/2006/main" name="1_CLICQ! Theme-BLUE-v2-rev">
  <a:themeElements>
    <a:clrScheme name="CLSI 2016">
      <a:dk1>
        <a:srgbClr val="000000"/>
      </a:dk1>
      <a:lt1>
        <a:sysClr val="window" lastClr="FFFFFF"/>
      </a:lt1>
      <a:dk2>
        <a:srgbClr val="004DA0"/>
      </a:dk2>
      <a:lt2>
        <a:srgbClr val="5F6062"/>
      </a:lt2>
      <a:accent1>
        <a:srgbClr val="009DDC"/>
      </a:accent1>
      <a:accent2>
        <a:srgbClr val="F58025"/>
      </a:accent2>
      <a:accent3>
        <a:srgbClr val="3FAE49"/>
      </a:accent3>
      <a:accent4>
        <a:srgbClr val="7A4199"/>
      </a:accent4>
      <a:accent5>
        <a:srgbClr val="B42ED3"/>
      </a:accent5>
      <a:accent6>
        <a:srgbClr val="80A1B6"/>
      </a:accent6>
      <a:hlink>
        <a:srgbClr val="FFFFFF"/>
      </a:hlink>
      <a:folHlink>
        <a:srgbClr val="FFFFFF"/>
      </a:folHlink>
    </a:clrScheme>
    <a:fontScheme name="CLSI 2016">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FF00"/>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LICQ! Theme-BLUE-v2-rev" id="{18E0F25F-2C73-43D3-B831-1A204B32B847}" vid="{E7FBC6FC-839B-43A7-87D0-41DFFC8982ED}"/>
    </a:ext>
  </a:extLst>
</a:theme>
</file>

<file path=ppt/theme/theme5.xml><?xml version="1.0" encoding="utf-8"?>
<a:theme xmlns:a="http://schemas.openxmlformats.org/drawingml/2006/main" name="CLICQ! Theme-BLUE-v2">
  <a:themeElements>
    <a:clrScheme name="CLSI 2016">
      <a:dk1>
        <a:srgbClr val="000000"/>
      </a:dk1>
      <a:lt1>
        <a:sysClr val="window" lastClr="FFFFFF"/>
      </a:lt1>
      <a:dk2>
        <a:srgbClr val="004DA0"/>
      </a:dk2>
      <a:lt2>
        <a:srgbClr val="5F6062"/>
      </a:lt2>
      <a:accent1>
        <a:srgbClr val="009DDC"/>
      </a:accent1>
      <a:accent2>
        <a:srgbClr val="F58025"/>
      </a:accent2>
      <a:accent3>
        <a:srgbClr val="3FAE49"/>
      </a:accent3>
      <a:accent4>
        <a:srgbClr val="7A4199"/>
      </a:accent4>
      <a:accent5>
        <a:srgbClr val="B42ED3"/>
      </a:accent5>
      <a:accent6>
        <a:srgbClr val="80A1B6"/>
      </a:accent6>
      <a:hlink>
        <a:srgbClr val="FFFFFF"/>
      </a:hlink>
      <a:folHlink>
        <a:srgbClr val="FFFFFF"/>
      </a:folHlink>
    </a:clrScheme>
    <a:fontScheme name="CLSI 2016">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FF00"/>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LICQ! Theme-BLUE-v2" id="{8A4F7A51-038B-4195-A45D-C9175B7C1269}" vid="{B8D53D27-0B3B-468E-9282-FBF42C3F8405}"/>
    </a:ext>
  </a:extLst>
</a:theme>
</file>

<file path=ppt/theme/theme6.xml><?xml version="1.0" encoding="utf-8"?>
<a:theme xmlns:a="http://schemas.openxmlformats.org/drawingml/2006/main" name="2_CLICQ! Theme-BLUE">
  <a:themeElements>
    <a:clrScheme name="CLSI 2016">
      <a:dk1>
        <a:srgbClr val="000000"/>
      </a:dk1>
      <a:lt1>
        <a:sysClr val="window" lastClr="FFFFFF"/>
      </a:lt1>
      <a:dk2>
        <a:srgbClr val="004DA0"/>
      </a:dk2>
      <a:lt2>
        <a:srgbClr val="5F6062"/>
      </a:lt2>
      <a:accent1>
        <a:srgbClr val="009DDC"/>
      </a:accent1>
      <a:accent2>
        <a:srgbClr val="F58025"/>
      </a:accent2>
      <a:accent3>
        <a:srgbClr val="3FAE49"/>
      </a:accent3>
      <a:accent4>
        <a:srgbClr val="7A4199"/>
      </a:accent4>
      <a:accent5>
        <a:srgbClr val="B42ED3"/>
      </a:accent5>
      <a:accent6>
        <a:srgbClr val="80A1B6"/>
      </a:accent6>
      <a:hlink>
        <a:srgbClr val="FFFFFF"/>
      </a:hlink>
      <a:folHlink>
        <a:srgbClr val="FFFFFF"/>
      </a:folHlink>
    </a:clrScheme>
    <a:fontScheme name="CLSI 2016">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FF00"/>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LICQ! Theme-BLUE" id="{1B46FE36-B116-4D27-A33C-BE7CFC810C11}" vid="{6F12409C-2A85-4602-8E1F-2ED8A261320B}"/>
    </a:ext>
  </a:extLst>
</a:theme>
</file>

<file path=ppt/theme/theme7.xml><?xml version="1.0" encoding="utf-8"?>
<a:theme xmlns:a="http://schemas.openxmlformats.org/drawingml/2006/main" name="2_CLICQ! Theme-BLUE-v2-rev">
  <a:themeElements>
    <a:clrScheme name="CLSI 2016">
      <a:dk1>
        <a:srgbClr val="000000"/>
      </a:dk1>
      <a:lt1>
        <a:sysClr val="window" lastClr="FFFFFF"/>
      </a:lt1>
      <a:dk2>
        <a:srgbClr val="004DA0"/>
      </a:dk2>
      <a:lt2>
        <a:srgbClr val="5F6062"/>
      </a:lt2>
      <a:accent1>
        <a:srgbClr val="009DDC"/>
      </a:accent1>
      <a:accent2>
        <a:srgbClr val="F58025"/>
      </a:accent2>
      <a:accent3>
        <a:srgbClr val="3FAE49"/>
      </a:accent3>
      <a:accent4>
        <a:srgbClr val="7A4199"/>
      </a:accent4>
      <a:accent5>
        <a:srgbClr val="B42ED3"/>
      </a:accent5>
      <a:accent6>
        <a:srgbClr val="80A1B6"/>
      </a:accent6>
      <a:hlink>
        <a:srgbClr val="FFFFFF"/>
      </a:hlink>
      <a:folHlink>
        <a:srgbClr val="FFFFFF"/>
      </a:folHlink>
    </a:clrScheme>
    <a:fontScheme name="CLSI 2016">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FF00"/>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LICQ! Theme-BLUE-v2-rev" id="{18E0F25F-2C73-43D3-B831-1A204B32B847}" vid="{E7FBC6FC-839B-43A7-87D0-41DFFC8982E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19395</TotalTime>
  <Words>1556</Words>
  <Application>Microsoft Office PowerPoint</Application>
  <PresentationFormat>Widescreen</PresentationFormat>
  <Paragraphs>316</Paragraphs>
  <Slides>32</Slides>
  <Notes>25</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32</vt:i4>
      </vt:variant>
    </vt:vector>
  </HeadingPairs>
  <TitlesOfParts>
    <vt:vector size="46" baseType="lpstr">
      <vt:lpstr>Arial</vt:lpstr>
      <vt:lpstr>Arial Narrow</vt:lpstr>
      <vt:lpstr>Calibri</vt:lpstr>
      <vt:lpstr>Courier New</vt:lpstr>
      <vt:lpstr>Times New Roman</vt:lpstr>
      <vt:lpstr>Trebuchet MS</vt:lpstr>
      <vt:lpstr>Wingdings</vt:lpstr>
      <vt:lpstr>CLICQ! Theme-BLUE-v2-rev</vt:lpstr>
      <vt:lpstr>CLICQ! Theme-BLUE</vt:lpstr>
      <vt:lpstr>1_CLICQ! Theme-BLUE</vt:lpstr>
      <vt:lpstr>1_CLICQ! Theme-BLUE-v2-rev</vt:lpstr>
      <vt:lpstr>CLICQ! Theme-BLUE-v2</vt:lpstr>
      <vt:lpstr>2_CLICQ! Theme-BLUE</vt:lpstr>
      <vt:lpstr>2_CLICQ! Theme-BLUE-v2-rev</vt:lpstr>
      <vt:lpstr>Learning Session 2  Overview of ‘C’(control) from  the D-M-A-I-C Model </vt:lpstr>
      <vt:lpstr>PowerPoint Presentation</vt:lpstr>
      <vt:lpstr>Control  </vt:lpstr>
      <vt:lpstr>PowerPoint Presentation</vt:lpstr>
      <vt:lpstr>PowerPoint Presentation</vt:lpstr>
      <vt:lpstr>Project Deliverables</vt:lpstr>
      <vt:lpstr>Control Plan  </vt:lpstr>
      <vt:lpstr>Control Plan</vt:lpstr>
      <vt:lpstr>Sustain the Gains</vt:lpstr>
      <vt:lpstr>PowerPoint Presentation</vt:lpstr>
      <vt:lpstr>Project – Just Do It</vt:lpstr>
      <vt:lpstr>PowerPoint Presentation</vt:lpstr>
      <vt:lpstr>PowerPoint Presentation</vt:lpstr>
      <vt:lpstr>PowerPoint Presentation</vt:lpstr>
      <vt:lpstr>PowerPoint Presentation</vt:lpstr>
      <vt:lpstr>PowerPoint Presentation</vt:lpstr>
      <vt:lpstr>Project Closure Documents</vt:lpstr>
      <vt:lpstr>Sharing Your Story Convince the Stakeholders Present Your Project Publication  </vt:lpstr>
      <vt:lpstr>Convince the Stakeholder Making your story meaningful and impactful  </vt:lpstr>
      <vt:lpstr>Activity</vt:lpstr>
      <vt:lpstr>PowerPoint Presentation</vt:lpstr>
      <vt:lpstr>Convince the Stakeholder - Ground Rules</vt:lpstr>
      <vt:lpstr>Present Your Project  </vt:lpstr>
      <vt:lpstr>Activity</vt:lpstr>
      <vt:lpstr>Slide Titles in the Final PPT Report</vt:lpstr>
      <vt:lpstr>Activity</vt:lpstr>
      <vt:lpstr>Spread Scale-up Teach others </vt:lpstr>
      <vt:lpstr>PDSA – Spread the Improvements</vt:lpstr>
      <vt:lpstr>Celebrate</vt:lpstr>
      <vt:lpstr>Upcoming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SESSION II</dc:title>
  <dc:creator>Barbara McKinney</dc:creator>
  <cp:lastModifiedBy>Dawson, Jamie (CDC/DDPHSIS/CGH/DGHT)</cp:lastModifiedBy>
  <cp:revision>194</cp:revision>
  <dcterms:created xsi:type="dcterms:W3CDTF">2017-12-26T15:33:52Z</dcterms:created>
  <dcterms:modified xsi:type="dcterms:W3CDTF">2022-02-16T21:10:23Z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2020-12-26T18:55:23Z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d06e4c7b-96cd-451b-8a86-0009315aa355</vt:lpwstr>
  </property>
  <property fmtid="{D5CDD505-2E9C-101B-9397-08002B2CF9AE}" pid="8" name="MSIP_Label_8af03ff0-41c5-4c41-b55e-fabb8fae94be_ContentBits">
    <vt:lpwstr>0</vt:lpwstr>
  </property>
</Properties>
</file>